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66"/>
    <a:srgbClr val="CCFF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3175" y="4267200"/>
            <a:ext cx="9140825" cy="2590800"/>
            <a:chOff x="2" y="2688"/>
            <a:chExt cx="5758" cy="1632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2" y="2688"/>
              <a:ext cx="5758" cy="1632"/>
            </a:xfrm>
            <a:custGeom>
              <a:avLst/>
              <a:gdLst>
                <a:gd name="T0" fmla="*/ 5740 w 5740"/>
                <a:gd name="T1" fmla="*/ 4316 h 4316"/>
                <a:gd name="T2" fmla="*/ 0 w 5740"/>
                <a:gd name="T3" fmla="*/ 4316 h 4316"/>
                <a:gd name="T4" fmla="*/ 0 w 5740"/>
                <a:gd name="T5" fmla="*/ 0 h 4316"/>
                <a:gd name="T6" fmla="*/ 5740 w 5740"/>
                <a:gd name="T7" fmla="*/ 0 h 4316"/>
                <a:gd name="T8" fmla="*/ 5740 w 5740"/>
                <a:gd name="T9" fmla="*/ 4316 h 4316"/>
                <a:gd name="T10" fmla="*/ 5740 w 5740"/>
                <a:gd name="T11" fmla="*/ 4316 h 43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4316">
                  <a:moveTo>
                    <a:pt x="5740" y="4316"/>
                  </a:moveTo>
                  <a:lnTo>
                    <a:pt x="0" y="4316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431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" name="Group 4"/>
            <p:cNvGrpSpPr>
              <a:grpSpLocks/>
            </p:cNvGrpSpPr>
            <p:nvPr userDrawn="1"/>
          </p:nvGrpSpPr>
          <p:grpSpPr bwMode="auto">
            <a:xfrm>
              <a:off x="3528" y="3715"/>
              <a:ext cx="792" cy="521"/>
              <a:chOff x="3527" y="3715"/>
              <a:chExt cx="792" cy="521"/>
            </a:xfrm>
          </p:grpSpPr>
          <p:sp>
            <p:nvSpPr>
              <p:cNvPr id="57" name="Oval 5"/>
              <p:cNvSpPr>
                <a:spLocks noChangeArrowheads="1"/>
              </p:cNvSpPr>
              <p:nvPr/>
            </p:nvSpPr>
            <p:spPr bwMode="hidden">
              <a:xfrm>
                <a:off x="3686" y="3810"/>
                <a:ext cx="532" cy="32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58" name="Oval 6"/>
              <p:cNvSpPr>
                <a:spLocks noChangeArrowheads="1"/>
              </p:cNvSpPr>
              <p:nvPr/>
            </p:nvSpPr>
            <p:spPr bwMode="hidden">
              <a:xfrm>
                <a:off x="3726" y="3840"/>
                <a:ext cx="452" cy="275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59" name="Oval 7"/>
              <p:cNvSpPr>
                <a:spLocks noChangeArrowheads="1"/>
              </p:cNvSpPr>
              <p:nvPr/>
            </p:nvSpPr>
            <p:spPr bwMode="hidden">
              <a:xfrm>
                <a:off x="3782" y="3872"/>
                <a:ext cx="344" cy="20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60" name="Oval 8"/>
              <p:cNvSpPr>
                <a:spLocks noChangeArrowheads="1"/>
              </p:cNvSpPr>
              <p:nvPr/>
            </p:nvSpPr>
            <p:spPr bwMode="hidden">
              <a:xfrm>
                <a:off x="3822" y="3896"/>
                <a:ext cx="262" cy="15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61" name="Oval 9"/>
              <p:cNvSpPr>
                <a:spLocks noChangeArrowheads="1"/>
              </p:cNvSpPr>
              <p:nvPr/>
            </p:nvSpPr>
            <p:spPr bwMode="hidden">
              <a:xfrm>
                <a:off x="3856" y="3922"/>
                <a:ext cx="192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62" name="Freeform 10"/>
              <p:cNvSpPr>
                <a:spLocks/>
              </p:cNvSpPr>
              <p:nvPr/>
            </p:nvSpPr>
            <p:spPr bwMode="hidden">
              <a:xfrm>
                <a:off x="3575" y="3715"/>
                <a:ext cx="383" cy="161"/>
              </a:xfrm>
              <a:custGeom>
                <a:avLst/>
                <a:gdLst/>
                <a:ahLst/>
                <a:cxnLst>
                  <a:cxn ang="0">
                    <a:pos x="376" y="12"/>
                  </a:cxn>
                  <a:cxn ang="0">
                    <a:pos x="257" y="24"/>
                  </a:cxn>
                  <a:cxn ang="0">
                    <a:pos x="149" y="54"/>
                  </a:cxn>
                  <a:cxn ang="0">
                    <a:pos x="101" y="77"/>
                  </a:cxn>
                  <a:cxn ang="0">
                    <a:pos x="59" y="101"/>
                  </a:cxn>
                  <a:cxn ang="0">
                    <a:pos x="24" y="131"/>
                  </a:cxn>
                  <a:cxn ang="0">
                    <a:pos x="0" y="161"/>
                  </a:cxn>
                  <a:cxn ang="0">
                    <a:pos x="0" y="137"/>
                  </a:cxn>
                  <a:cxn ang="0">
                    <a:pos x="29" y="107"/>
                  </a:cxn>
                  <a:cxn ang="0">
                    <a:pos x="65" y="83"/>
                  </a:cxn>
                  <a:cxn ang="0">
                    <a:pos x="155" y="36"/>
                  </a:cxn>
                  <a:cxn ang="0">
                    <a:pos x="257" y="12"/>
                  </a:cxn>
                  <a:cxn ang="0">
                    <a:pos x="376" y="0"/>
                  </a:cxn>
                  <a:cxn ang="0">
                    <a:pos x="376" y="0"/>
                  </a:cxn>
                  <a:cxn ang="0">
                    <a:pos x="382" y="0"/>
                  </a:cxn>
                  <a:cxn ang="0">
                    <a:pos x="382" y="12"/>
                  </a:cxn>
                  <a:cxn ang="0">
                    <a:pos x="376" y="12"/>
                  </a:cxn>
                  <a:cxn ang="0">
                    <a:pos x="376" y="12"/>
                  </a:cxn>
                  <a:cxn ang="0">
                    <a:pos x="376" y="12"/>
                  </a:cxn>
                </a:cxnLst>
                <a:rect l="0" t="0" r="r" b="b"/>
                <a:pathLst>
                  <a:path w="382" h="161">
                    <a:moveTo>
                      <a:pt x="376" y="12"/>
                    </a:moveTo>
                    <a:lnTo>
                      <a:pt x="257" y="24"/>
                    </a:lnTo>
                    <a:lnTo>
                      <a:pt x="149" y="54"/>
                    </a:lnTo>
                    <a:lnTo>
                      <a:pt x="101" y="77"/>
                    </a:lnTo>
                    <a:lnTo>
                      <a:pt x="59" y="101"/>
                    </a:lnTo>
                    <a:lnTo>
                      <a:pt x="24" y="131"/>
                    </a:lnTo>
                    <a:lnTo>
                      <a:pt x="0" y="161"/>
                    </a:lnTo>
                    <a:lnTo>
                      <a:pt x="0" y="137"/>
                    </a:lnTo>
                    <a:lnTo>
                      <a:pt x="29" y="107"/>
                    </a:lnTo>
                    <a:lnTo>
                      <a:pt x="65" y="83"/>
                    </a:lnTo>
                    <a:lnTo>
                      <a:pt x="155" y="36"/>
                    </a:lnTo>
                    <a:lnTo>
                      <a:pt x="257" y="12"/>
                    </a:lnTo>
                    <a:lnTo>
                      <a:pt x="376" y="0"/>
                    </a:lnTo>
                    <a:lnTo>
                      <a:pt x="376" y="0"/>
                    </a:lnTo>
                    <a:lnTo>
                      <a:pt x="382" y="0"/>
                    </a:lnTo>
                    <a:lnTo>
                      <a:pt x="382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6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63" name="Freeform 11"/>
              <p:cNvSpPr>
                <a:spLocks/>
              </p:cNvSpPr>
              <p:nvPr/>
            </p:nvSpPr>
            <p:spPr bwMode="hidden">
              <a:xfrm>
                <a:off x="3695" y="4170"/>
                <a:ext cx="444" cy="66"/>
              </a:xfrm>
              <a:custGeom>
                <a:avLst/>
                <a:gdLst/>
                <a:ahLst/>
                <a:cxnLst>
                  <a:cxn ang="0">
                    <a:pos x="257" y="54"/>
                  </a:cxn>
                  <a:cxn ang="0">
                    <a:pos x="353" y="48"/>
                  </a:cxn>
                  <a:cxn ang="0">
                    <a:pos x="443" y="24"/>
                  </a:cxn>
                  <a:cxn ang="0">
                    <a:pos x="443" y="36"/>
                  </a:cxn>
                  <a:cxn ang="0">
                    <a:pos x="353" y="60"/>
                  </a:cxn>
                  <a:cxn ang="0">
                    <a:pos x="257" y="66"/>
                  </a:cxn>
                  <a:cxn ang="0">
                    <a:pos x="186" y="60"/>
                  </a:cxn>
                  <a:cxn ang="0">
                    <a:pos x="120" y="48"/>
                  </a:cxn>
                  <a:cxn ang="0">
                    <a:pos x="60" y="36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54" y="24"/>
                  </a:cxn>
                  <a:cxn ang="0">
                    <a:pos x="120" y="36"/>
                  </a:cxn>
                  <a:cxn ang="0">
                    <a:pos x="186" y="48"/>
                  </a:cxn>
                  <a:cxn ang="0">
                    <a:pos x="257" y="54"/>
                  </a:cxn>
                  <a:cxn ang="0">
                    <a:pos x="257" y="54"/>
                  </a:cxn>
                </a:cxnLst>
                <a:rect l="0" t="0" r="r" b="b"/>
                <a:pathLst>
                  <a:path w="443" h="66">
                    <a:moveTo>
                      <a:pt x="257" y="54"/>
                    </a:moveTo>
                    <a:lnTo>
                      <a:pt x="353" y="48"/>
                    </a:lnTo>
                    <a:lnTo>
                      <a:pt x="443" y="24"/>
                    </a:lnTo>
                    <a:lnTo>
                      <a:pt x="443" y="36"/>
                    </a:lnTo>
                    <a:lnTo>
                      <a:pt x="353" y="60"/>
                    </a:lnTo>
                    <a:lnTo>
                      <a:pt x="257" y="66"/>
                    </a:lnTo>
                    <a:lnTo>
                      <a:pt x="186" y="60"/>
                    </a:lnTo>
                    <a:lnTo>
                      <a:pt x="120" y="48"/>
                    </a:lnTo>
                    <a:lnTo>
                      <a:pt x="60" y="3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54" y="24"/>
                    </a:lnTo>
                    <a:lnTo>
                      <a:pt x="120" y="36"/>
                    </a:lnTo>
                    <a:lnTo>
                      <a:pt x="186" y="48"/>
                    </a:lnTo>
                    <a:lnTo>
                      <a:pt x="257" y="54"/>
                    </a:lnTo>
                    <a:lnTo>
                      <a:pt x="257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84706"/>
                      <a:invGamma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64" name="Freeform 12"/>
              <p:cNvSpPr>
                <a:spLocks/>
              </p:cNvSpPr>
              <p:nvPr/>
            </p:nvSpPr>
            <p:spPr bwMode="hidden">
              <a:xfrm>
                <a:off x="3527" y="3906"/>
                <a:ext cx="89" cy="216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8" y="108"/>
                  </a:cxn>
                  <a:cxn ang="0">
                    <a:pos x="36" y="144"/>
                  </a:cxn>
                  <a:cxn ang="0">
                    <a:pos x="60" y="180"/>
                  </a:cxn>
                  <a:cxn ang="0">
                    <a:pos x="89" y="216"/>
                  </a:cxn>
                  <a:cxn ang="0">
                    <a:pos x="72" y="216"/>
                  </a:cxn>
                  <a:cxn ang="0">
                    <a:pos x="42" y="180"/>
                  </a:cxn>
                  <a:cxn ang="0">
                    <a:pos x="18" y="144"/>
                  </a:cxn>
                  <a:cxn ang="0">
                    <a:pos x="6" y="108"/>
                  </a:cxn>
                  <a:cxn ang="0">
                    <a:pos x="0" y="66"/>
                  </a:cxn>
                  <a:cxn ang="0">
                    <a:pos x="0" y="30"/>
                  </a:cxn>
                  <a:cxn ang="0">
                    <a:pos x="12" y="0"/>
                  </a:cxn>
                  <a:cxn ang="0">
                    <a:pos x="30" y="0"/>
                  </a:cxn>
                  <a:cxn ang="0">
                    <a:pos x="18" y="30"/>
                  </a:cxn>
                  <a:cxn ang="0">
                    <a:pos x="12" y="66"/>
                  </a:cxn>
                  <a:cxn ang="0">
                    <a:pos x="12" y="66"/>
                  </a:cxn>
                </a:cxnLst>
                <a:rect l="0" t="0" r="r" b="b"/>
                <a:pathLst>
                  <a:path w="89" h="216">
                    <a:moveTo>
                      <a:pt x="12" y="66"/>
                    </a:moveTo>
                    <a:lnTo>
                      <a:pt x="18" y="108"/>
                    </a:lnTo>
                    <a:lnTo>
                      <a:pt x="36" y="144"/>
                    </a:lnTo>
                    <a:lnTo>
                      <a:pt x="60" y="180"/>
                    </a:lnTo>
                    <a:lnTo>
                      <a:pt x="89" y="216"/>
                    </a:lnTo>
                    <a:lnTo>
                      <a:pt x="72" y="216"/>
                    </a:lnTo>
                    <a:lnTo>
                      <a:pt x="42" y="180"/>
                    </a:lnTo>
                    <a:lnTo>
                      <a:pt x="18" y="144"/>
                    </a:lnTo>
                    <a:lnTo>
                      <a:pt x="6" y="108"/>
                    </a:lnTo>
                    <a:lnTo>
                      <a:pt x="0" y="66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18" y="30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65" name="Freeform 13"/>
              <p:cNvSpPr>
                <a:spLocks/>
              </p:cNvSpPr>
              <p:nvPr/>
            </p:nvSpPr>
            <p:spPr bwMode="hidden">
              <a:xfrm>
                <a:off x="3569" y="3745"/>
                <a:ext cx="750" cy="461"/>
              </a:xfrm>
              <a:custGeom>
                <a:avLst/>
                <a:gdLst/>
                <a:ahLst/>
                <a:cxnLst>
                  <a:cxn ang="0">
                    <a:pos x="382" y="443"/>
                  </a:cxn>
                  <a:cxn ang="0">
                    <a:pos x="311" y="437"/>
                  </a:cxn>
                  <a:cxn ang="0">
                    <a:pos x="245" y="425"/>
                  </a:cxn>
                  <a:cxn ang="0">
                    <a:pos x="185" y="407"/>
                  </a:cxn>
                  <a:cxn ang="0">
                    <a:pos x="131" y="383"/>
                  </a:cxn>
                  <a:cxn ang="0">
                    <a:pos x="83" y="347"/>
                  </a:cxn>
                  <a:cxn ang="0">
                    <a:pos x="53" y="311"/>
                  </a:cxn>
                  <a:cxn ang="0">
                    <a:pos x="30" y="269"/>
                  </a:cxn>
                  <a:cxn ang="0">
                    <a:pos x="24" y="227"/>
                  </a:cxn>
                  <a:cxn ang="0">
                    <a:pos x="30" y="185"/>
                  </a:cxn>
                  <a:cxn ang="0">
                    <a:pos x="53" y="143"/>
                  </a:cxn>
                  <a:cxn ang="0">
                    <a:pos x="83" y="107"/>
                  </a:cxn>
                  <a:cxn ang="0">
                    <a:pos x="131" y="77"/>
                  </a:cxn>
                  <a:cxn ang="0">
                    <a:pos x="185" y="47"/>
                  </a:cxn>
                  <a:cxn ang="0">
                    <a:pos x="245" y="30"/>
                  </a:cxn>
                  <a:cxn ang="0">
                    <a:pos x="311" y="18"/>
                  </a:cxn>
                  <a:cxn ang="0">
                    <a:pos x="382" y="12"/>
                  </a:cxn>
                  <a:cxn ang="0">
                    <a:pos x="478" y="18"/>
                  </a:cxn>
                  <a:cxn ang="0">
                    <a:pos x="562" y="41"/>
                  </a:cxn>
                  <a:cxn ang="0">
                    <a:pos x="562" y="36"/>
                  </a:cxn>
                  <a:cxn ang="0">
                    <a:pos x="562" y="30"/>
                  </a:cxn>
                  <a:cxn ang="0">
                    <a:pos x="478" y="6"/>
                  </a:cxn>
                  <a:cxn ang="0">
                    <a:pos x="382" y="0"/>
                  </a:cxn>
                  <a:cxn ang="0">
                    <a:pos x="305" y="6"/>
                  </a:cxn>
                  <a:cxn ang="0">
                    <a:pos x="233" y="18"/>
                  </a:cxn>
                  <a:cxn ang="0">
                    <a:pos x="167" y="41"/>
                  </a:cxn>
                  <a:cxn ang="0">
                    <a:pos x="113" y="65"/>
                  </a:cxn>
                  <a:cxn ang="0">
                    <a:pos x="65" y="101"/>
                  </a:cxn>
                  <a:cxn ang="0">
                    <a:pos x="30" y="137"/>
                  </a:cxn>
                  <a:cxn ang="0">
                    <a:pos x="6" y="179"/>
                  </a:cxn>
                  <a:cxn ang="0">
                    <a:pos x="0" y="227"/>
                  </a:cxn>
                  <a:cxn ang="0">
                    <a:pos x="6" y="275"/>
                  </a:cxn>
                  <a:cxn ang="0">
                    <a:pos x="30" y="317"/>
                  </a:cxn>
                  <a:cxn ang="0">
                    <a:pos x="65" y="359"/>
                  </a:cxn>
                  <a:cxn ang="0">
                    <a:pos x="113" y="395"/>
                  </a:cxn>
                  <a:cxn ang="0">
                    <a:pos x="167" y="419"/>
                  </a:cxn>
                  <a:cxn ang="0">
                    <a:pos x="233" y="443"/>
                  </a:cxn>
                  <a:cxn ang="0">
                    <a:pos x="305" y="455"/>
                  </a:cxn>
                  <a:cxn ang="0">
                    <a:pos x="382" y="461"/>
                  </a:cxn>
                  <a:cxn ang="0">
                    <a:pos x="448" y="455"/>
                  </a:cxn>
                  <a:cxn ang="0">
                    <a:pos x="508" y="449"/>
                  </a:cxn>
                  <a:cxn ang="0">
                    <a:pos x="609" y="413"/>
                  </a:cxn>
                  <a:cxn ang="0">
                    <a:pos x="657" y="389"/>
                  </a:cxn>
                  <a:cxn ang="0">
                    <a:pos x="693" y="359"/>
                  </a:cxn>
                  <a:cxn ang="0">
                    <a:pos x="723" y="329"/>
                  </a:cxn>
                  <a:cxn ang="0">
                    <a:pos x="747" y="293"/>
                  </a:cxn>
                  <a:cxn ang="0">
                    <a:pos x="741" y="287"/>
                  </a:cxn>
                  <a:cxn ang="0">
                    <a:pos x="729" y="281"/>
                  </a:cxn>
                  <a:cxn ang="0">
                    <a:pos x="711" y="317"/>
                  </a:cxn>
                  <a:cxn ang="0">
                    <a:pos x="681" y="347"/>
                  </a:cxn>
                  <a:cxn ang="0">
                    <a:pos x="645" y="377"/>
                  </a:cxn>
                  <a:cxn ang="0">
                    <a:pos x="604" y="401"/>
                  </a:cxn>
                  <a:cxn ang="0">
                    <a:pos x="502" y="431"/>
                  </a:cxn>
                  <a:cxn ang="0">
                    <a:pos x="442" y="443"/>
                  </a:cxn>
                  <a:cxn ang="0">
                    <a:pos x="382" y="443"/>
                  </a:cxn>
                  <a:cxn ang="0">
                    <a:pos x="382" y="443"/>
                  </a:cxn>
                </a:cxnLst>
                <a:rect l="0" t="0" r="r" b="b"/>
                <a:pathLst>
                  <a:path w="747" h="461">
                    <a:moveTo>
                      <a:pt x="382" y="443"/>
                    </a:moveTo>
                    <a:lnTo>
                      <a:pt x="311" y="437"/>
                    </a:lnTo>
                    <a:lnTo>
                      <a:pt x="245" y="425"/>
                    </a:lnTo>
                    <a:lnTo>
                      <a:pt x="185" y="407"/>
                    </a:lnTo>
                    <a:lnTo>
                      <a:pt x="131" y="383"/>
                    </a:lnTo>
                    <a:lnTo>
                      <a:pt x="83" y="347"/>
                    </a:lnTo>
                    <a:lnTo>
                      <a:pt x="53" y="311"/>
                    </a:lnTo>
                    <a:lnTo>
                      <a:pt x="30" y="269"/>
                    </a:lnTo>
                    <a:lnTo>
                      <a:pt x="24" y="227"/>
                    </a:lnTo>
                    <a:lnTo>
                      <a:pt x="30" y="185"/>
                    </a:lnTo>
                    <a:lnTo>
                      <a:pt x="53" y="143"/>
                    </a:lnTo>
                    <a:lnTo>
                      <a:pt x="83" y="107"/>
                    </a:lnTo>
                    <a:lnTo>
                      <a:pt x="131" y="77"/>
                    </a:lnTo>
                    <a:lnTo>
                      <a:pt x="185" y="47"/>
                    </a:lnTo>
                    <a:lnTo>
                      <a:pt x="245" y="30"/>
                    </a:lnTo>
                    <a:lnTo>
                      <a:pt x="311" y="18"/>
                    </a:lnTo>
                    <a:lnTo>
                      <a:pt x="382" y="12"/>
                    </a:lnTo>
                    <a:lnTo>
                      <a:pt x="478" y="18"/>
                    </a:lnTo>
                    <a:lnTo>
                      <a:pt x="562" y="41"/>
                    </a:lnTo>
                    <a:lnTo>
                      <a:pt x="562" y="36"/>
                    </a:lnTo>
                    <a:lnTo>
                      <a:pt x="562" y="30"/>
                    </a:lnTo>
                    <a:lnTo>
                      <a:pt x="478" y="6"/>
                    </a:lnTo>
                    <a:lnTo>
                      <a:pt x="382" y="0"/>
                    </a:lnTo>
                    <a:lnTo>
                      <a:pt x="305" y="6"/>
                    </a:lnTo>
                    <a:lnTo>
                      <a:pt x="233" y="18"/>
                    </a:lnTo>
                    <a:lnTo>
                      <a:pt x="167" y="41"/>
                    </a:lnTo>
                    <a:lnTo>
                      <a:pt x="113" y="65"/>
                    </a:lnTo>
                    <a:lnTo>
                      <a:pt x="65" y="101"/>
                    </a:lnTo>
                    <a:lnTo>
                      <a:pt x="30" y="137"/>
                    </a:lnTo>
                    <a:lnTo>
                      <a:pt x="6" y="179"/>
                    </a:lnTo>
                    <a:lnTo>
                      <a:pt x="0" y="227"/>
                    </a:lnTo>
                    <a:lnTo>
                      <a:pt x="6" y="275"/>
                    </a:lnTo>
                    <a:lnTo>
                      <a:pt x="30" y="317"/>
                    </a:lnTo>
                    <a:lnTo>
                      <a:pt x="65" y="359"/>
                    </a:lnTo>
                    <a:lnTo>
                      <a:pt x="113" y="395"/>
                    </a:lnTo>
                    <a:lnTo>
                      <a:pt x="167" y="419"/>
                    </a:lnTo>
                    <a:lnTo>
                      <a:pt x="233" y="443"/>
                    </a:lnTo>
                    <a:lnTo>
                      <a:pt x="305" y="455"/>
                    </a:lnTo>
                    <a:lnTo>
                      <a:pt x="382" y="461"/>
                    </a:lnTo>
                    <a:lnTo>
                      <a:pt x="448" y="455"/>
                    </a:lnTo>
                    <a:lnTo>
                      <a:pt x="508" y="449"/>
                    </a:lnTo>
                    <a:lnTo>
                      <a:pt x="609" y="413"/>
                    </a:lnTo>
                    <a:lnTo>
                      <a:pt x="657" y="389"/>
                    </a:lnTo>
                    <a:lnTo>
                      <a:pt x="693" y="359"/>
                    </a:lnTo>
                    <a:lnTo>
                      <a:pt x="723" y="329"/>
                    </a:lnTo>
                    <a:lnTo>
                      <a:pt x="747" y="293"/>
                    </a:lnTo>
                    <a:lnTo>
                      <a:pt x="741" y="287"/>
                    </a:lnTo>
                    <a:lnTo>
                      <a:pt x="729" y="281"/>
                    </a:lnTo>
                    <a:lnTo>
                      <a:pt x="711" y="317"/>
                    </a:lnTo>
                    <a:lnTo>
                      <a:pt x="681" y="347"/>
                    </a:lnTo>
                    <a:lnTo>
                      <a:pt x="645" y="377"/>
                    </a:lnTo>
                    <a:lnTo>
                      <a:pt x="604" y="401"/>
                    </a:lnTo>
                    <a:lnTo>
                      <a:pt x="502" y="431"/>
                    </a:lnTo>
                    <a:lnTo>
                      <a:pt x="442" y="443"/>
                    </a:lnTo>
                    <a:lnTo>
                      <a:pt x="382" y="443"/>
                    </a:lnTo>
                    <a:lnTo>
                      <a:pt x="382" y="44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66" name="Freeform 14"/>
              <p:cNvSpPr>
                <a:spLocks/>
              </p:cNvSpPr>
              <p:nvPr/>
            </p:nvSpPr>
            <p:spPr bwMode="hidden">
              <a:xfrm>
                <a:off x="4037" y="3721"/>
                <a:ext cx="96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8" y="18"/>
                  </a:cxn>
                  <a:cxn ang="0">
                    <a:pos x="96" y="30"/>
                  </a:cxn>
                  <a:cxn ang="0">
                    <a:pos x="96" y="24"/>
                  </a:cxn>
                  <a:cxn ang="0">
                    <a:pos x="96" y="18"/>
                  </a:cxn>
                  <a:cxn ang="0">
                    <a:pos x="48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30">
                    <a:moveTo>
                      <a:pt x="0" y="0"/>
                    </a:moveTo>
                    <a:lnTo>
                      <a:pt x="0" y="12"/>
                    </a:lnTo>
                    <a:lnTo>
                      <a:pt x="48" y="18"/>
                    </a:lnTo>
                    <a:lnTo>
                      <a:pt x="96" y="30"/>
                    </a:lnTo>
                    <a:lnTo>
                      <a:pt x="96" y="24"/>
                    </a:lnTo>
                    <a:lnTo>
                      <a:pt x="96" y="18"/>
                    </a:lnTo>
                    <a:lnTo>
                      <a:pt x="48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67" name="Oval 15"/>
              <p:cNvSpPr>
                <a:spLocks noChangeArrowheads="1"/>
              </p:cNvSpPr>
              <p:nvPr/>
            </p:nvSpPr>
            <p:spPr bwMode="hidden">
              <a:xfrm>
                <a:off x="3910" y="3948"/>
                <a:ext cx="84" cy="53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</p:grpSp>
        <p:grpSp>
          <p:nvGrpSpPr>
            <p:cNvPr id="7" name="Group 16"/>
            <p:cNvGrpSpPr>
              <a:grpSpLocks/>
            </p:cNvGrpSpPr>
            <p:nvPr userDrawn="1"/>
          </p:nvGrpSpPr>
          <p:grpSpPr bwMode="auto">
            <a:xfrm>
              <a:off x="1776" y="3631"/>
              <a:ext cx="1626" cy="683"/>
              <a:chOff x="1776" y="3631"/>
              <a:chExt cx="1626" cy="683"/>
            </a:xfrm>
          </p:grpSpPr>
          <p:sp>
            <p:nvSpPr>
              <p:cNvPr id="39" name="Oval 17"/>
              <p:cNvSpPr>
                <a:spLocks noChangeArrowheads="1"/>
              </p:cNvSpPr>
              <p:nvPr/>
            </p:nvSpPr>
            <p:spPr bwMode="hidden">
              <a:xfrm>
                <a:off x="2268" y="3934"/>
                <a:ext cx="638" cy="377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40" name="Oval 18"/>
              <p:cNvSpPr>
                <a:spLocks noChangeArrowheads="1"/>
              </p:cNvSpPr>
              <p:nvPr/>
            </p:nvSpPr>
            <p:spPr bwMode="hidden">
              <a:xfrm>
                <a:off x="2314" y="3958"/>
                <a:ext cx="543" cy="332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41" name="Oval 19"/>
              <p:cNvSpPr>
                <a:spLocks noChangeArrowheads="1"/>
              </p:cNvSpPr>
              <p:nvPr/>
            </p:nvSpPr>
            <p:spPr bwMode="hidden">
              <a:xfrm>
                <a:off x="2341" y="3979"/>
                <a:ext cx="501" cy="29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42" name="Oval 20"/>
              <p:cNvSpPr>
                <a:spLocks noChangeArrowheads="1"/>
              </p:cNvSpPr>
              <p:nvPr/>
            </p:nvSpPr>
            <p:spPr bwMode="hidden">
              <a:xfrm>
                <a:off x="2368" y="3997"/>
                <a:ext cx="444" cy="258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43" name="Oval 21"/>
              <p:cNvSpPr>
                <a:spLocks noChangeArrowheads="1"/>
              </p:cNvSpPr>
              <p:nvPr/>
            </p:nvSpPr>
            <p:spPr bwMode="hidden">
              <a:xfrm>
                <a:off x="2385" y="4005"/>
                <a:ext cx="413" cy="240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44" name="Oval 22"/>
              <p:cNvSpPr>
                <a:spLocks noChangeArrowheads="1"/>
              </p:cNvSpPr>
              <p:nvPr/>
            </p:nvSpPr>
            <p:spPr bwMode="hidden">
              <a:xfrm>
                <a:off x="2437" y="4026"/>
                <a:ext cx="306" cy="192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45" name="Oval 23"/>
              <p:cNvSpPr>
                <a:spLocks noChangeArrowheads="1"/>
              </p:cNvSpPr>
              <p:nvPr/>
            </p:nvSpPr>
            <p:spPr bwMode="hidden">
              <a:xfrm>
                <a:off x="2476" y="4056"/>
                <a:ext cx="227" cy="135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46" name="Oval 24"/>
              <p:cNvSpPr>
                <a:spLocks noChangeArrowheads="1"/>
              </p:cNvSpPr>
              <p:nvPr/>
            </p:nvSpPr>
            <p:spPr bwMode="hidden">
              <a:xfrm>
                <a:off x="2542" y="4097"/>
                <a:ext cx="90" cy="60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47" name="Freeform 25"/>
              <p:cNvSpPr>
                <a:spLocks/>
              </p:cNvSpPr>
              <p:nvPr/>
            </p:nvSpPr>
            <p:spPr bwMode="hidden">
              <a:xfrm>
                <a:off x="2585" y="3822"/>
                <a:ext cx="449" cy="186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78" y="12"/>
                  </a:cxn>
                  <a:cxn ang="0">
                    <a:pos x="150" y="18"/>
                  </a:cxn>
                  <a:cxn ang="0">
                    <a:pos x="215" y="36"/>
                  </a:cxn>
                  <a:cxn ang="0">
                    <a:pos x="275" y="60"/>
                  </a:cxn>
                  <a:cxn ang="0">
                    <a:pos x="329" y="84"/>
                  </a:cxn>
                  <a:cxn ang="0">
                    <a:pos x="377" y="114"/>
                  </a:cxn>
                  <a:cxn ang="0">
                    <a:pos x="419" y="150"/>
                  </a:cxn>
                  <a:cxn ang="0">
                    <a:pos x="448" y="186"/>
                  </a:cxn>
                  <a:cxn ang="0">
                    <a:pos x="448" y="162"/>
                  </a:cxn>
                  <a:cxn ang="0">
                    <a:pos x="413" y="126"/>
                  </a:cxn>
                  <a:cxn ang="0">
                    <a:pos x="371" y="96"/>
                  </a:cxn>
                  <a:cxn ang="0">
                    <a:pos x="323" y="66"/>
                  </a:cxn>
                  <a:cxn ang="0">
                    <a:pos x="269" y="48"/>
                  </a:cxn>
                  <a:cxn ang="0">
                    <a:pos x="144" y="12"/>
                  </a:cxn>
                  <a:cxn ang="0">
                    <a:pos x="78" y="6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</a:cxnLst>
                <a:rect l="0" t="0" r="r" b="b"/>
                <a:pathLst>
                  <a:path w="448" h="186">
                    <a:moveTo>
                      <a:pt x="6" y="6"/>
                    </a:moveTo>
                    <a:lnTo>
                      <a:pt x="78" y="12"/>
                    </a:lnTo>
                    <a:lnTo>
                      <a:pt x="150" y="18"/>
                    </a:lnTo>
                    <a:lnTo>
                      <a:pt x="215" y="36"/>
                    </a:lnTo>
                    <a:lnTo>
                      <a:pt x="275" y="60"/>
                    </a:lnTo>
                    <a:lnTo>
                      <a:pt x="329" y="84"/>
                    </a:lnTo>
                    <a:lnTo>
                      <a:pt x="377" y="114"/>
                    </a:lnTo>
                    <a:lnTo>
                      <a:pt x="419" y="150"/>
                    </a:lnTo>
                    <a:lnTo>
                      <a:pt x="448" y="186"/>
                    </a:lnTo>
                    <a:lnTo>
                      <a:pt x="448" y="162"/>
                    </a:lnTo>
                    <a:lnTo>
                      <a:pt x="413" y="126"/>
                    </a:lnTo>
                    <a:lnTo>
                      <a:pt x="371" y="96"/>
                    </a:lnTo>
                    <a:lnTo>
                      <a:pt x="323" y="66"/>
                    </a:lnTo>
                    <a:lnTo>
                      <a:pt x="269" y="48"/>
                    </a:lnTo>
                    <a:lnTo>
                      <a:pt x="144" y="12"/>
                    </a:lnTo>
                    <a:lnTo>
                      <a:pt x="78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48" name="Freeform 26"/>
              <p:cNvSpPr>
                <a:spLocks/>
              </p:cNvSpPr>
              <p:nvPr/>
            </p:nvSpPr>
            <p:spPr bwMode="hidden">
              <a:xfrm>
                <a:off x="2142" y="3852"/>
                <a:ext cx="892" cy="462"/>
              </a:xfrm>
              <a:custGeom>
                <a:avLst/>
                <a:gdLst/>
                <a:ahLst/>
                <a:cxnLst>
                  <a:cxn ang="0">
                    <a:pos x="23" y="276"/>
                  </a:cxn>
                  <a:cxn ang="0">
                    <a:pos x="29" y="222"/>
                  </a:cxn>
                  <a:cxn ang="0">
                    <a:pos x="59" y="174"/>
                  </a:cxn>
                  <a:cxn ang="0">
                    <a:pos x="95" y="132"/>
                  </a:cxn>
                  <a:cxn ang="0">
                    <a:pos x="149" y="96"/>
                  </a:cxn>
                  <a:cxn ang="0">
                    <a:pos x="209" y="60"/>
                  </a:cxn>
                  <a:cxn ang="0">
                    <a:pos x="281" y="36"/>
                  </a:cxn>
                  <a:cxn ang="0">
                    <a:pos x="364" y="24"/>
                  </a:cxn>
                  <a:cxn ang="0">
                    <a:pos x="448" y="18"/>
                  </a:cxn>
                  <a:cxn ang="0">
                    <a:pos x="532" y="24"/>
                  </a:cxn>
                  <a:cxn ang="0">
                    <a:pos x="609" y="36"/>
                  </a:cxn>
                  <a:cxn ang="0">
                    <a:pos x="681" y="60"/>
                  </a:cxn>
                  <a:cxn ang="0">
                    <a:pos x="741" y="96"/>
                  </a:cxn>
                  <a:cxn ang="0">
                    <a:pos x="795" y="132"/>
                  </a:cxn>
                  <a:cxn ang="0">
                    <a:pos x="831" y="174"/>
                  </a:cxn>
                  <a:cxn ang="0">
                    <a:pos x="861" y="222"/>
                  </a:cxn>
                  <a:cxn ang="0">
                    <a:pos x="867" y="276"/>
                  </a:cxn>
                  <a:cxn ang="0">
                    <a:pos x="855" y="330"/>
                  </a:cxn>
                  <a:cxn ang="0">
                    <a:pos x="831" y="378"/>
                  </a:cxn>
                  <a:cxn ang="0">
                    <a:pos x="783" y="426"/>
                  </a:cxn>
                  <a:cxn ang="0">
                    <a:pos x="723" y="462"/>
                  </a:cxn>
                  <a:cxn ang="0">
                    <a:pos x="765" y="462"/>
                  </a:cxn>
                  <a:cxn ang="0">
                    <a:pos x="819" y="426"/>
                  </a:cxn>
                  <a:cxn ang="0">
                    <a:pos x="855" y="378"/>
                  </a:cxn>
                  <a:cxn ang="0">
                    <a:pos x="884" y="330"/>
                  </a:cxn>
                  <a:cxn ang="0">
                    <a:pos x="890" y="276"/>
                  </a:cxn>
                  <a:cxn ang="0">
                    <a:pos x="884" y="222"/>
                  </a:cxn>
                  <a:cxn ang="0">
                    <a:pos x="855" y="168"/>
                  </a:cxn>
                  <a:cxn ang="0">
                    <a:pos x="813" y="120"/>
                  </a:cxn>
                  <a:cxn ang="0">
                    <a:pos x="759" y="84"/>
                  </a:cxn>
                  <a:cxn ang="0">
                    <a:pos x="693" y="48"/>
                  </a:cxn>
                  <a:cxn ang="0">
                    <a:pos x="621" y="24"/>
                  </a:cxn>
                  <a:cxn ang="0">
                    <a:pos x="538" y="6"/>
                  </a:cxn>
                  <a:cxn ang="0">
                    <a:pos x="448" y="0"/>
                  </a:cxn>
                  <a:cxn ang="0">
                    <a:pos x="358" y="6"/>
                  </a:cxn>
                  <a:cxn ang="0">
                    <a:pos x="275" y="24"/>
                  </a:cxn>
                  <a:cxn ang="0">
                    <a:pos x="197" y="48"/>
                  </a:cxn>
                  <a:cxn ang="0">
                    <a:pos x="131" y="84"/>
                  </a:cxn>
                  <a:cxn ang="0">
                    <a:pos x="77" y="120"/>
                  </a:cxn>
                  <a:cxn ang="0">
                    <a:pos x="35" y="168"/>
                  </a:cxn>
                  <a:cxn ang="0">
                    <a:pos x="12" y="222"/>
                  </a:cxn>
                  <a:cxn ang="0">
                    <a:pos x="0" y="276"/>
                  </a:cxn>
                  <a:cxn ang="0">
                    <a:pos x="6" y="330"/>
                  </a:cxn>
                  <a:cxn ang="0">
                    <a:pos x="35" y="378"/>
                  </a:cxn>
                  <a:cxn ang="0">
                    <a:pos x="71" y="426"/>
                  </a:cxn>
                  <a:cxn ang="0">
                    <a:pos x="125" y="462"/>
                  </a:cxn>
                  <a:cxn ang="0">
                    <a:pos x="167" y="462"/>
                  </a:cxn>
                  <a:cxn ang="0">
                    <a:pos x="107" y="426"/>
                  </a:cxn>
                  <a:cxn ang="0">
                    <a:pos x="59" y="378"/>
                  </a:cxn>
                  <a:cxn ang="0">
                    <a:pos x="35" y="330"/>
                  </a:cxn>
                  <a:cxn ang="0">
                    <a:pos x="23" y="276"/>
                  </a:cxn>
                  <a:cxn ang="0">
                    <a:pos x="23" y="276"/>
                  </a:cxn>
                </a:cxnLst>
                <a:rect l="0" t="0" r="r" b="b"/>
                <a:pathLst>
                  <a:path w="890" h="462">
                    <a:moveTo>
                      <a:pt x="23" y="276"/>
                    </a:moveTo>
                    <a:lnTo>
                      <a:pt x="29" y="222"/>
                    </a:lnTo>
                    <a:lnTo>
                      <a:pt x="59" y="174"/>
                    </a:lnTo>
                    <a:lnTo>
                      <a:pt x="95" y="132"/>
                    </a:lnTo>
                    <a:lnTo>
                      <a:pt x="149" y="96"/>
                    </a:lnTo>
                    <a:lnTo>
                      <a:pt x="209" y="60"/>
                    </a:lnTo>
                    <a:lnTo>
                      <a:pt x="281" y="36"/>
                    </a:lnTo>
                    <a:lnTo>
                      <a:pt x="364" y="24"/>
                    </a:lnTo>
                    <a:lnTo>
                      <a:pt x="448" y="18"/>
                    </a:lnTo>
                    <a:lnTo>
                      <a:pt x="532" y="24"/>
                    </a:lnTo>
                    <a:lnTo>
                      <a:pt x="609" y="36"/>
                    </a:lnTo>
                    <a:lnTo>
                      <a:pt x="681" y="60"/>
                    </a:lnTo>
                    <a:lnTo>
                      <a:pt x="741" y="96"/>
                    </a:lnTo>
                    <a:lnTo>
                      <a:pt x="795" y="132"/>
                    </a:lnTo>
                    <a:lnTo>
                      <a:pt x="831" y="174"/>
                    </a:lnTo>
                    <a:lnTo>
                      <a:pt x="861" y="222"/>
                    </a:lnTo>
                    <a:lnTo>
                      <a:pt x="867" y="276"/>
                    </a:lnTo>
                    <a:lnTo>
                      <a:pt x="855" y="330"/>
                    </a:lnTo>
                    <a:lnTo>
                      <a:pt x="831" y="378"/>
                    </a:lnTo>
                    <a:lnTo>
                      <a:pt x="783" y="426"/>
                    </a:lnTo>
                    <a:lnTo>
                      <a:pt x="723" y="462"/>
                    </a:lnTo>
                    <a:lnTo>
                      <a:pt x="765" y="462"/>
                    </a:lnTo>
                    <a:lnTo>
                      <a:pt x="819" y="426"/>
                    </a:lnTo>
                    <a:lnTo>
                      <a:pt x="855" y="378"/>
                    </a:lnTo>
                    <a:lnTo>
                      <a:pt x="884" y="330"/>
                    </a:lnTo>
                    <a:lnTo>
                      <a:pt x="890" y="276"/>
                    </a:lnTo>
                    <a:lnTo>
                      <a:pt x="884" y="222"/>
                    </a:lnTo>
                    <a:lnTo>
                      <a:pt x="855" y="168"/>
                    </a:lnTo>
                    <a:lnTo>
                      <a:pt x="813" y="120"/>
                    </a:lnTo>
                    <a:lnTo>
                      <a:pt x="759" y="84"/>
                    </a:lnTo>
                    <a:lnTo>
                      <a:pt x="693" y="48"/>
                    </a:lnTo>
                    <a:lnTo>
                      <a:pt x="621" y="24"/>
                    </a:lnTo>
                    <a:lnTo>
                      <a:pt x="538" y="6"/>
                    </a:lnTo>
                    <a:lnTo>
                      <a:pt x="448" y="0"/>
                    </a:lnTo>
                    <a:lnTo>
                      <a:pt x="358" y="6"/>
                    </a:lnTo>
                    <a:lnTo>
                      <a:pt x="275" y="24"/>
                    </a:lnTo>
                    <a:lnTo>
                      <a:pt x="197" y="48"/>
                    </a:lnTo>
                    <a:lnTo>
                      <a:pt x="131" y="84"/>
                    </a:lnTo>
                    <a:lnTo>
                      <a:pt x="77" y="120"/>
                    </a:lnTo>
                    <a:lnTo>
                      <a:pt x="35" y="168"/>
                    </a:lnTo>
                    <a:lnTo>
                      <a:pt x="12" y="222"/>
                    </a:lnTo>
                    <a:lnTo>
                      <a:pt x="0" y="276"/>
                    </a:lnTo>
                    <a:lnTo>
                      <a:pt x="6" y="330"/>
                    </a:lnTo>
                    <a:lnTo>
                      <a:pt x="35" y="378"/>
                    </a:lnTo>
                    <a:lnTo>
                      <a:pt x="71" y="426"/>
                    </a:lnTo>
                    <a:lnTo>
                      <a:pt x="125" y="462"/>
                    </a:lnTo>
                    <a:lnTo>
                      <a:pt x="167" y="462"/>
                    </a:lnTo>
                    <a:lnTo>
                      <a:pt x="107" y="426"/>
                    </a:lnTo>
                    <a:lnTo>
                      <a:pt x="59" y="378"/>
                    </a:lnTo>
                    <a:lnTo>
                      <a:pt x="35" y="330"/>
                    </a:lnTo>
                    <a:lnTo>
                      <a:pt x="23" y="276"/>
                    </a:lnTo>
                    <a:lnTo>
                      <a:pt x="23" y="27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4706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49" name="Freeform 27"/>
              <p:cNvSpPr>
                <a:spLocks/>
              </p:cNvSpPr>
              <p:nvPr/>
            </p:nvSpPr>
            <p:spPr bwMode="hidden">
              <a:xfrm>
                <a:off x="2082" y="3828"/>
                <a:ext cx="407" cy="486"/>
              </a:xfrm>
              <a:custGeom>
                <a:avLst/>
                <a:gdLst/>
                <a:ahLst/>
                <a:cxnLst>
                  <a:cxn ang="0">
                    <a:pos x="18" y="300"/>
                  </a:cxn>
                  <a:cxn ang="0">
                    <a:pos x="24" y="246"/>
                  </a:cxn>
                  <a:cxn ang="0">
                    <a:pos x="48" y="198"/>
                  </a:cxn>
                  <a:cxn ang="0">
                    <a:pos x="83" y="150"/>
                  </a:cxn>
                  <a:cxn ang="0">
                    <a:pos x="131" y="108"/>
                  </a:cxn>
                  <a:cxn ang="0">
                    <a:pos x="185" y="72"/>
                  </a:cxn>
                  <a:cxn ang="0">
                    <a:pos x="251" y="42"/>
                  </a:cxn>
                  <a:cxn ang="0">
                    <a:pos x="329" y="24"/>
                  </a:cxn>
                  <a:cxn ang="0">
                    <a:pos x="406" y="6"/>
                  </a:cxn>
                  <a:cxn ang="0">
                    <a:pos x="406" y="0"/>
                  </a:cxn>
                  <a:cxn ang="0">
                    <a:pos x="323" y="12"/>
                  </a:cxn>
                  <a:cxn ang="0">
                    <a:pos x="245" y="36"/>
                  </a:cxn>
                  <a:cxn ang="0">
                    <a:pos x="179" y="66"/>
                  </a:cxn>
                  <a:cxn ang="0">
                    <a:pos x="119" y="102"/>
                  </a:cxn>
                  <a:cxn ang="0">
                    <a:pos x="72" y="144"/>
                  </a:cxn>
                  <a:cxn ang="0">
                    <a:pos x="30" y="192"/>
                  </a:cxn>
                  <a:cxn ang="0">
                    <a:pos x="6" y="246"/>
                  </a:cxn>
                  <a:cxn ang="0">
                    <a:pos x="0" y="300"/>
                  </a:cxn>
                  <a:cxn ang="0">
                    <a:pos x="6" y="348"/>
                  </a:cxn>
                  <a:cxn ang="0">
                    <a:pos x="30" y="396"/>
                  </a:cxn>
                  <a:cxn ang="0">
                    <a:pos x="66" y="444"/>
                  </a:cxn>
                  <a:cxn ang="0">
                    <a:pos x="107" y="486"/>
                  </a:cxn>
                  <a:cxn ang="0">
                    <a:pos x="131" y="486"/>
                  </a:cxn>
                  <a:cxn ang="0">
                    <a:pos x="83" y="450"/>
                  </a:cxn>
                  <a:cxn ang="0">
                    <a:pos x="48" y="402"/>
                  </a:cxn>
                  <a:cxn ang="0">
                    <a:pos x="24" y="354"/>
                  </a:cxn>
                  <a:cxn ang="0">
                    <a:pos x="18" y="300"/>
                  </a:cxn>
                  <a:cxn ang="0">
                    <a:pos x="18" y="300"/>
                  </a:cxn>
                </a:cxnLst>
                <a:rect l="0" t="0" r="r" b="b"/>
                <a:pathLst>
                  <a:path w="406" h="486">
                    <a:moveTo>
                      <a:pt x="18" y="300"/>
                    </a:moveTo>
                    <a:lnTo>
                      <a:pt x="24" y="246"/>
                    </a:lnTo>
                    <a:lnTo>
                      <a:pt x="48" y="198"/>
                    </a:lnTo>
                    <a:lnTo>
                      <a:pt x="83" y="150"/>
                    </a:lnTo>
                    <a:lnTo>
                      <a:pt x="131" y="108"/>
                    </a:lnTo>
                    <a:lnTo>
                      <a:pt x="185" y="72"/>
                    </a:lnTo>
                    <a:lnTo>
                      <a:pt x="251" y="42"/>
                    </a:lnTo>
                    <a:lnTo>
                      <a:pt x="329" y="24"/>
                    </a:lnTo>
                    <a:lnTo>
                      <a:pt x="406" y="6"/>
                    </a:lnTo>
                    <a:lnTo>
                      <a:pt x="406" y="0"/>
                    </a:lnTo>
                    <a:lnTo>
                      <a:pt x="323" y="12"/>
                    </a:lnTo>
                    <a:lnTo>
                      <a:pt x="245" y="36"/>
                    </a:lnTo>
                    <a:lnTo>
                      <a:pt x="179" y="66"/>
                    </a:lnTo>
                    <a:lnTo>
                      <a:pt x="119" y="102"/>
                    </a:lnTo>
                    <a:lnTo>
                      <a:pt x="72" y="144"/>
                    </a:lnTo>
                    <a:lnTo>
                      <a:pt x="30" y="192"/>
                    </a:lnTo>
                    <a:lnTo>
                      <a:pt x="6" y="246"/>
                    </a:lnTo>
                    <a:lnTo>
                      <a:pt x="0" y="300"/>
                    </a:lnTo>
                    <a:lnTo>
                      <a:pt x="6" y="348"/>
                    </a:lnTo>
                    <a:lnTo>
                      <a:pt x="30" y="396"/>
                    </a:lnTo>
                    <a:lnTo>
                      <a:pt x="66" y="444"/>
                    </a:lnTo>
                    <a:lnTo>
                      <a:pt x="107" y="486"/>
                    </a:lnTo>
                    <a:lnTo>
                      <a:pt x="131" y="486"/>
                    </a:lnTo>
                    <a:lnTo>
                      <a:pt x="83" y="450"/>
                    </a:lnTo>
                    <a:lnTo>
                      <a:pt x="48" y="402"/>
                    </a:lnTo>
                    <a:lnTo>
                      <a:pt x="24" y="354"/>
                    </a:lnTo>
                    <a:lnTo>
                      <a:pt x="18" y="300"/>
                    </a:lnTo>
                    <a:lnTo>
                      <a:pt x="18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50" name="Freeform 28"/>
              <p:cNvSpPr>
                <a:spLocks/>
              </p:cNvSpPr>
              <p:nvPr/>
            </p:nvSpPr>
            <p:spPr bwMode="hidden">
              <a:xfrm>
                <a:off x="2987" y="4044"/>
                <a:ext cx="108" cy="252"/>
              </a:xfrm>
              <a:custGeom>
                <a:avLst/>
                <a:gdLst/>
                <a:ahLst/>
                <a:cxnLst>
                  <a:cxn ang="0">
                    <a:pos x="89" y="84"/>
                  </a:cxn>
                  <a:cxn ang="0">
                    <a:pos x="83" y="132"/>
                  </a:cxn>
                  <a:cxn ang="0">
                    <a:pos x="65" y="174"/>
                  </a:cxn>
                  <a:cxn ang="0">
                    <a:pos x="36" y="216"/>
                  </a:cxn>
                  <a:cxn ang="0">
                    <a:pos x="0" y="252"/>
                  </a:cxn>
                  <a:cxn ang="0">
                    <a:pos x="18" y="252"/>
                  </a:cxn>
                  <a:cxn ang="0">
                    <a:pos x="53" y="216"/>
                  </a:cxn>
                  <a:cxn ang="0">
                    <a:pos x="83" y="174"/>
                  </a:cxn>
                  <a:cxn ang="0">
                    <a:pos x="101" y="132"/>
                  </a:cxn>
                  <a:cxn ang="0">
                    <a:pos x="107" y="84"/>
                  </a:cxn>
                  <a:cxn ang="0">
                    <a:pos x="101" y="42"/>
                  </a:cxn>
                  <a:cxn ang="0">
                    <a:pos x="89" y="0"/>
                  </a:cxn>
                  <a:cxn ang="0">
                    <a:pos x="65" y="0"/>
                  </a:cxn>
                  <a:cxn ang="0">
                    <a:pos x="83" y="42"/>
                  </a:cxn>
                  <a:cxn ang="0">
                    <a:pos x="89" y="84"/>
                  </a:cxn>
                  <a:cxn ang="0">
                    <a:pos x="89" y="84"/>
                  </a:cxn>
                </a:cxnLst>
                <a:rect l="0" t="0" r="r" b="b"/>
                <a:pathLst>
                  <a:path w="107" h="252">
                    <a:moveTo>
                      <a:pt x="89" y="84"/>
                    </a:moveTo>
                    <a:lnTo>
                      <a:pt x="83" y="132"/>
                    </a:lnTo>
                    <a:lnTo>
                      <a:pt x="65" y="174"/>
                    </a:lnTo>
                    <a:lnTo>
                      <a:pt x="36" y="216"/>
                    </a:lnTo>
                    <a:lnTo>
                      <a:pt x="0" y="252"/>
                    </a:lnTo>
                    <a:lnTo>
                      <a:pt x="18" y="252"/>
                    </a:lnTo>
                    <a:lnTo>
                      <a:pt x="53" y="216"/>
                    </a:lnTo>
                    <a:lnTo>
                      <a:pt x="83" y="174"/>
                    </a:lnTo>
                    <a:lnTo>
                      <a:pt x="101" y="132"/>
                    </a:lnTo>
                    <a:lnTo>
                      <a:pt x="107" y="84"/>
                    </a:lnTo>
                    <a:lnTo>
                      <a:pt x="101" y="42"/>
                    </a:lnTo>
                    <a:lnTo>
                      <a:pt x="89" y="0"/>
                    </a:lnTo>
                    <a:lnTo>
                      <a:pt x="65" y="0"/>
                    </a:lnTo>
                    <a:lnTo>
                      <a:pt x="83" y="42"/>
                    </a:lnTo>
                    <a:lnTo>
                      <a:pt x="89" y="84"/>
                    </a:lnTo>
                    <a:lnTo>
                      <a:pt x="89" y="8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51" name="Freeform 29"/>
              <p:cNvSpPr>
                <a:spLocks/>
              </p:cNvSpPr>
              <p:nvPr/>
            </p:nvSpPr>
            <p:spPr bwMode="hidden">
              <a:xfrm>
                <a:off x="2068" y="3685"/>
                <a:ext cx="835" cy="150"/>
              </a:xfrm>
              <a:custGeom>
                <a:avLst/>
                <a:gdLst>
                  <a:gd name="T0" fmla="*/ 518 w 835"/>
                  <a:gd name="T1" fmla="*/ 18 h 150"/>
                  <a:gd name="T2" fmla="*/ 597 w 835"/>
                  <a:gd name="T3" fmla="*/ 24 h 150"/>
                  <a:gd name="T4" fmla="*/ 682 w 835"/>
                  <a:gd name="T5" fmla="*/ 30 h 150"/>
                  <a:gd name="T6" fmla="*/ 755 w 835"/>
                  <a:gd name="T7" fmla="*/ 42 h 150"/>
                  <a:gd name="T8" fmla="*/ 828 w 835"/>
                  <a:gd name="T9" fmla="*/ 60 h 150"/>
                  <a:gd name="T10" fmla="*/ 835 w 835"/>
                  <a:gd name="T11" fmla="*/ 42 h 150"/>
                  <a:gd name="T12" fmla="*/ 761 w 835"/>
                  <a:gd name="T13" fmla="*/ 24 h 150"/>
                  <a:gd name="T14" fmla="*/ 688 w 835"/>
                  <a:gd name="T15" fmla="*/ 12 h 150"/>
                  <a:gd name="T16" fmla="*/ 603 w 835"/>
                  <a:gd name="T17" fmla="*/ 6 h 150"/>
                  <a:gd name="T18" fmla="*/ 518 w 835"/>
                  <a:gd name="T19" fmla="*/ 0 h 150"/>
                  <a:gd name="T20" fmla="*/ 372 w 835"/>
                  <a:gd name="T21" fmla="*/ 12 h 150"/>
                  <a:gd name="T22" fmla="*/ 232 w 835"/>
                  <a:gd name="T23" fmla="*/ 36 h 150"/>
                  <a:gd name="T24" fmla="*/ 110 w 835"/>
                  <a:gd name="T25" fmla="*/ 78 h 150"/>
                  <a:gd name="T26" fmla="*/ 0 w 835"/>
                  <a:gd name="T27" fmla="*/ 132 h 150"/>
                  <a:gd name="T28" fmla="*/ 19 w 835"/>
                  <a:gd name="T29" fmla="*/ 150 h 150"/>
                  <a:gd name="T30" fmla="*/ 122 w 835"/>
                  <a:gd name="T31" fmla="*/ 96 h 150"/>
                  <a:gd name="T32" fmla="*/ 244 w 835"/>
                  <a:gd name="T33" fmla="*/ 54 h 150"/>
                  <a:gd name="T34" fmla="*/ 378 w 835"/>
                  <a:gd name="T35" fmla="*/ 30 h 150"/>
                  <a:gd name="T36" fmla="*/ 518 w 835"/>
                  <a:gd name="T37" fmla="*/ 18 h 150"/>
                  <a:gd name="T38" fmla="*/ 518 w 835"/>
                  <a:gd name="T39" fmla="*/ 18 h 15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835" h="150">
                    <a:moveTo>
                      <a:pt x="518" y="18"/>
                    </a:moveTo>
                    <a:lnTo>
                      <a:pt x="597" y="24"/>
                    </a:lnTo>
                    <a:lnTo>
                      <a:pt x="682" y="30"/>
                    </a:lnTo>
                    <a:lnTo>
                      <a:pt x="755" y="42"/>
                    </a:lnTo>
                    <a:lnTo>
                      <a:pt x="828" y="60"/>
                    </a:lnTo>
                    <a:lnTo>
                      <a:pt x="835" y="42"/>
                    </a:lnTo>
                    <a:lnTo>
                      <a:pt x="761" y="24"/>
                    </a:lnTo>
                    <a:lnTo>
                      <a:pt x="688" y="12"/>
                    </a:lnTo>
                    <a:lnTo>
                      <a:pt x="603" y="6"/>
                    </a:lnTo>
                    <a:lnTo>
                      <a:pt x="518" y="0"/>
                    </a:lnTo>
                    <a:lnTo>
                      <a:pt x="372" y="12"/>
                    </a:lnTo>
                    <a:lnTo>
                      <a:pt x="232" y="36"/>
                    </a:lnTo>
                    <a:lnTo>
                      <a:pt x="110" y="78"/>
                    </a:lnTo>
                    <a:lnTo>
                      <a:pt x="0" y="132"/>
                    </a:lnTo>
                    <a:lnTo>
                      <a:pt x="19" y="150"/>
                    </a:lnTo>
                    <a:lnTo>
                      <a:pt x="122" y="96"/>
                    </a:lnTo>
                    <a:lnTo>
                      <a:pt x="244" y="54"/>
                    </a:lnTo>
                    <a:lnTo>
                      <a:pt x="378" y="30"/>
                    </a:lnTo>
                    <a:lnTo>
                      <a:pt x="518" y="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30"/>
              <p:cNvSpPr>
                <a:spLocks/>
              </p:cNvSpPr>
              <p:nvPr/>
            </p:nvSpPr>
            <p:spPr bwMode="hidden">
              <a:xfrm>
                <a:off x="1867" y="3853"/>
                <a:ext cx="171" cy="461"/>
              </a:xfrm>
              <a:custGeom>
                <a:avLst/>
                <a:gdLst>
                  <a:gd name="T0" fmla="*/ 31 w 171"/>
                  <a:gd name="T1" fmla="*/ 263 h 461"/>
                  <a:gd name="T2" fmla="*/ 43 w 171"/>
                  <a:gd name="T3" fmla="*/ 191 h 461"/>
                  <a:gd name="T4" fmla="*/ 67 w 171"/>
                  <a:gd name="T5" fmla="*/ 131 h 461"/>
                  <a:gd name="T6" fmla="*/ 116 w 171"/>
                  <a:gd name="T7" fmla="*/ 72 h 461"/>
                  <a:gd name="T8" fmla="*/ 171 w 171"/>
                  <a:gd name="T9" fmla="*/ 18 h 461"/>
                  <a:gd name="T10" fmla="*/ 153 w 171"/>
                  <a:gd name="T11" fmla="*/ 0 h 461"/>
                  <a:gd name="T12" fmla="*/ 86 w 171"/>
                  <a:gd name="T13" fmla="*/ 60 h 461"/>
                  <a:gd name="T14" fmla="*/ 43 w 171"/>
                  <a:gd name="T15" fmla="*/ 120 h 461"/>
                  <a:gd name="T16" fmla="*/ 13 w 171"/>
                  <a:gd name="T17" fmla="*/ 191 h 461"/>
                  <a:gd name="T18" fmla="*/ 0 w 171"/>
                  <a:gd name="T19" fmla="*/ 263 h 461"/>
                  <a:gd name="T20" fmla="*/ 6 w 171"/>
                  <a:gd name="T21" fmla="*/ 317 h 461"/>
                  <a:gd name="T22" fmla="*/ 25 w 171"/>
                  <a:gd name="T23" fmla="*/ 365 h 461"/>
                  <a:gd name="T24" fmla="*/ 49 w 171"/>
                  <a:gd name="T25" fmla="*/ 413 h 461"/>
                  <a:gd name="T26" fmla="*/ 86 w 171"/>
                  <a:gd name="T27" fmla="*/ 461 h 461"/>
                  <a:gd name="T28" fmla="*/ 122 w 171"/>
                  <a:gd name="T29" fmla="*/ 461 h 461"/>
                  <a:gd name="T30" fmla="*/ 86 w 171"/>
                  <a:gd name="T31" fmla="*/ 413 h 461"/>
                  <a:gd name="T32" fmla="*/ 55 w 171"/>
                  <a:gd name="T33" fmla="*/ 365 h 461"/>
                  <a:gd name="T34" fmla="*/ 37 w 171"/>
                  <a:gd name="T35" fmla="*/ 317 h 461"/>
                  <a:gd name="T36" fmla="*/ 31 w 171"/>
                  <a:gd name="T37" fmla="*/ 263 h 461"/>
                  <a:gd name="T38" fmla="*/ 31 w 171"/>
                  <a:gd name="T39" fmla="*/ 263 h 46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71" h="461">
                    <a:moveTo>
                      <a:pt x="31" y="263"/>
                    </a:moveTo>
                    <a:lnTo>
                      <a:pt x="43" y="191"/>
                    </a:lnTo>
                    <a:lnTo>
                      <a:pt x="67" y="131"/>
                    </a:lnTo>
                    <a:lnTo>
                      <a:pt x="116" y="72"/>
                    </a:lnTo>
                    <a:lnTo>
                      <a:pt x="171" y="18"/>
                    </a:lnTo>
                    <a:lnTo>
                      <a:pt x="153" y="0"/>
                    </a:lnTo>
                    <a:lnTo>
                      <a:pt x="86" y="60"/>
                    </a:lnTo>
                    <a:lnTo>
                      <a:pt x="43" y="120"/>
                    </a:lnTo>
                    <a:lnTo>
                      <a:pt x="13" y="191"/>
                    </a:lnTo>
                    <a:lnTo>
                      <a:pt x="0" y="263"/>
                    </a:lnTo>
                    <a:lnTo>
                      <a:pt x="6" y="317"/>
                    </a:lnTo>
                    <a:lnTo>
                      <a:pt x="25" y="365"/>
                    </a:lnTo>
                    <a:lnTo>
                      <a:pt x="49" y="413"/>
                    </a:lnTo>
                    <a:lnTo>
                      <a:pt x="86" y="461"/>
                    </a:lnTo>
                    <a:lnTo>
                      <a:pt x="122" y="461"/>
                    </a:lnTo>
                    <a:lnTo>
                      <a:pt x="86" y="413"/>
                    </a:lnTo>
                    <a:lnTo>
                      <a:pt x="55" y="365"/>
                    </a:lnTo>
                    <a:lnTo>
                      <a:pt x="37" y="317"/>
                    </a:lnTo>
                    <a:lnTo>
                      <a:pt x="31" y="2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31"/>
              <p:cNvSpPr>
                <a:spLocks/>
              </p:cNvSpPr>
              <p:nvPr/>
            </p:nvSpPr>
            <p:spPr bwMode="hidden">
              <a:xfrm>
                <a:off x="2951" y="3751"/>
                <a:ext cx="360" cy="563"/>
              </a:xfrm>
              <a:custGeom>
                <a:avLst/>
                <a:gdLst/>
                <a:ahLst/>
                <a:cxnLst>
                  <a:cxn ang="0">
                    <a:pos x="360" y="365"/>
                  </a:cxn>
                  <a:cxn ang="0">
                    <a:pos x="353" y="305"/>
                  </a:cxn>
                  <a:cxn ang="0">
                    <a:pos x="335" y="251"/>
                  </a:cxn>
                  <a:cxn ang="0">
                    <a:pos x="305" y="204"/>
                  </a:cxn>
                  <a:cxn ang="0">
                    <a:pos x="262" y="156"/>
                  </a:cxn>
                  <a:cxn ang="0">
                    <a:pos x="213" y="108"/>
                  </a:cxn>
                  <a:cxn ang="0">
                    <a:pos x="159" y="66"/>
                  </a:cxn>
                  <a:cxn ang="0">
                    <a:pos x="92" y="30"/>
                  </a:cxn>
                  <a:cxn ang="0">
                    <a:pos x="19" y="0"/>
                  </a:cxn>
                  <a:cxn ang="0">
                    <a:pos x="0" y="12"/>
                  </a:cxn>
                  <a:cxn ang="0">
                    <a:pos x="67" y="42"/>
                  </a:cxn>
                  <a:cxn ang="0">
                    <a:pos x="134" y="78"/>
                  </a:cxn>
                  <a:cxn ang="0">
                    <a:pos x="189" y="114"/>
                  </a:cxn>
                  <a:cxn ang="0">
                    <a:pos x="238" y="162"/>
                  </a:cxn>
                  <a:cxn ang="0">
                    <a:pos x="274" y="210"/>
                  </a:cxn>
                  <a:cxn ang="0">
                    <a:pos x="299" y="257"/>
                  </a:cxn>
                  <a:cxn ang="0">
                    <a:pos x="317" y="311"/>
                  </a:cxn>
                  <a:cxn ang="0">
                    <a:pos x="323" y="365"/>
                  </a:cxn>
                  <a:cxn ang="0">
                    <a:pos x="317" y="419"/>
                  </a:cxn>
                  <a:cxn ang="0">
                    <a:pos x="299" y="467"/>
                  </a:cxn>
                  <a:cxn ang="0">
                    <a:pos x="274" y="515"/>
                  </a:cxn>
                  <a:cxn ang="0">
                    <a:pos x="238" y="563"/>
                  </a:cxn>
                  <a:cxn ang="0">
                    <a:pos x="268" y="563"/>
                  </a:cxn>
                  <a:cxn ang="0">
                    <a:pos x="311" y="515"/>
                  </a:cxn>
                  <a:cxn ang="0">
                    <a:pos x="335" y="467"/>
                  </a:cxn>
                  <a:cxn ang="0">
                    <a:pos x="353" y="419"/>
                  </a:cxn>
                  <a:cxn ang="0">
                    <a:pos x="360" y="365"/>
                  </a:cxn>
                  <a:cxn ang="0">
                    <a:pos x="360" y="365"/>
                  </a:cxn>
                </a:cxnLst>
                <a:rect l="0" t="0" r="r" b="b"/>
                <a:pathLst>
                  <a:path w="360" h="563">
                    <a:moveTo>
                      <a:pt x="360" y="365"/>
                    </a:moveTo>
                    <a:lnTo>
                      <a:pt x="353" y="305"/>
                    </a:lnTo>
                    <a:lnTo>
                      <a:pt x="335" y="251"/>
                    </a:lnTo>
                    <a:lnTo>
                      <a:pt x="305" y="204"/>
                    </a:lnTo>
                    <a:lnTo>
                      <a:pt x="262" y="156"/>
                    </a:lnTo>
                    <a:lnTo>
                      <a:pt x="213" y="108"/>
                    </a:lnTo>
                    <a:lnTo>
                      <a:pt x="159" y="66"/>
                    </a:lnTo>
                    <a:lnTo>
                      <a:pt x="92" y="30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67" y="42"/>
                    </a:lnTo>
                    <a:lnTo>
                      <a:pt x="134" y="78"/>
                    </a:lnTo>
                    <a:lnTo>
                      <a:pt x="189" y="114"/>
                    </a:lnTo>
                    <a:lnTo>
                      <a:pt x="238" y="162"/>
                    </a:lnTo>
                    <a:lnTo>
                      <a:pt x="274" y="210"/>
                    </a:lnTo>
                    <a:lnTo>
                      <a:pt x="299" y="257"/>
                    </a:lnTo>
                    <a:lnTo>
                      <a:pt x="317" y="311"/>
                    </a:lnTo>
                    <a:lnTo>
                      <a:pt x="323" y="365"/>
                    </a:lnTo>
                    <a:lnTo>
                      <a:pt x="317" y="419"/>
                    </a:lnTo>
                    <a:lnTo>
                      <a:pt x="299" y="467"/>
                    </a:lnTo>
                    <a:lnTo>
                      <a:pt x="274" y="515"/>
                    </a:lnTo>
                    <a:lnTo>
                      <a:pt x="238" y="563"/>
                    </a:lnTo>
                    <a:lnTo>
                      <a:pt x="268" y="563"/>
                    </a:lnTo>
                    <a:lnTo>
                      <a:pt x="311" y="515"/>
                    </a:lnTo>
                    <a:lnTo>
                      <a:pt x="335" y="467"/>
                    </a:lnTo>
                    <a:lnTo>
                      <a:pt x="353" y="419"/>
                    </a:lnTo>
                    <a:lnTo>
                      <a:pt x="360" y="365"/>
                    </a:lnTo>
                    <a:lnTo>
                      <a:pt x="360" y="3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54" name="Freeform 32"/>
              <p:cNvSpPr>
                <a:spLocks/>
              </p:cNvSpPr>
              <p:nvPr/>
            </p:nvSpPr>
            <p:spPr bwMode="hidden">
              <a:xfrm>
                <a:off x="2318" y="3631"/>
                <a:ext cx="1078" cy="425"/>
              </a:xfrm>
              <a:custGeom>
                <a:avLst/>
                <a:gdLst/>
                <a:ahLst/>
                <a:cxnLst>
                  <a:cxn ang="0">
                    <a:pos x="1053" y="425"/>
                  </a:cxn>
                  <a:cxn ang="0">
                    <a:pos x="1078" y="419"/>
                  </a:cxn>
                  <a:cxn ang="0">
                    <a:pos x="1066" y="377"/>
                  </a:cxn>
                  <a:cxn ang="0">
                    <a:pos x="1047" y="336"/>
                  </a:cxn>
                  <a:cxn ang="0">
                    <a:pos x="986" y="252"/>
                  </a:cxn>
                  <a:cxn ang="0">
                    <a:pos x="907" y="180"/>
                  </a:cxn>
                  <a:cxn ang="0">
                    <a:pos x="810" y="120"/>
                  </a:cxn>
                  <a:cxn ang="0">
                    <a:pos x="694" y="72"/>
                  </a:cxn>
                  <a:cxn ang="0">
                    <a:pos x="560" y="30"/>
                  </a:cxn>
                  <a:cxn ang="0">
                    <a:pos x="420" y="6"/>
                  </a:cxn>
                  <a:cxn ang="0">
                    <a:pos x="268" y="0"/>
                  </a:cxn>
                  <a:cxn ang="0">
                    <a:pos x="134" y="6"/>
                  </a:cxn>
                  <a:cxn ang="0">
                    <a:pos x="0" y="24"/>
                  </a:cxn>
                  <a:cxn ang="0">
                    <a:pos x="12" y="36"/>
                  </a:cxn>
                  <a:cxn ang="0">
                    <a:pos x="134" y="18"/>
                  </a:cxn>
                  <a:cxn ang="0">
                    <a:pos x="268" y="12"/>
                  </a:cxn>
                  <a:cxn ang="0">
                    <a:pos x="420" y="18"/>
                  </a:cxn>
                  <a:cxn ang="0">
                    <a:pos x="554" y="42"/>
                  </a:cxn>
                  <a:cxn ang="0">
                    <a:pos x="682" y="84"/>
                  </a:cxn>
                  <a:cxn ang="0">
                    <a:pos x="798" y="132"/>
                  </a:cxn>
                  <a:cxn ang="0">
                    <a:pos x="895" y="192"/>
                  </a:cxn>
                  <a:cxn ang="0">
                    <a:pos x="968" y="264"/>
                  </a:cxn>
                  <a:cxn ang="0">
                    <a:pos x="999" y="300"/>
                  </a:cxn>
                  <a:cxn ang="0">
                    <a:pos x="1023" y="342"/>
                  </a:cxn>
                  <a:cxn ang="0">
                    <a:pos x="1041" y="383"/>
                  </a:cxn>
                  <a:cxn ang="0">
                    <a:pos x="1053" y="425"/>
                  </a:cxn>
                  <a:cxn ang="0">
                    <a:pos x="1053" y="425"/>
                  </a:cxn>
                </a:cxnLst>
                <a:rect l="0" t="0" r="r" b="b"/>
                <a:pathLst>
                  <a:path w="1078" h="425">
                    <a:moveTo>
                      <a:pt x="1053" y="425"/>
                    </a:moveTo>
                    <a:lnTo>
                      <a:pt x="1078" y="419"/>
                    </a:lnTo>
                    <a:lnTo>
                      <a:pt x="1066" y="377"/>
                    </a:lnTo>
                    <a:lnTo>
                      <a:pt x="1047" y="336"/>
                    </a:lnTo>
                    <a:lnTo>
                      <a:pt x="986" y="252"/>
                    </a:lnTo>
                    <a:lnTo>
                      <a:pt x="907" y="180"/>
                    </a:lnTo>
                    <a:lnTo>
                      <a:pt x="810" y="120"/>
                    </a:lnTo>
                    <a:lnTo>
                      <a:pt x="694" y="72"/>
                    </a:lnTo>
                    <a:lnTo>
                      <a:pt x="560" y="30"/>
                    </a:lnTo>
                    <a:lnTo>
                      <a:pt x="420" y="6"/>
                    </a:lnTo>
                    <a:lnTo>
                      <a:pt x="268" y="0"/>
                    </a:lnTo>
                    <a:lnTo>
                      <a:pt x="134" y="6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34" y="18"/>
                    </a:lnTo>
                    <a:lnTo>
                      <a:pt x="268" y="12"/>
                    </a:lnTo>
                    <a:lnTo>
                      <a:pt x="420" y="18"/>
                    </a:lnTo>
                    <a:lnTo>
                      <a:pt x="554" y="42"/>
                    </a:lnTo>
                    <a:lnTo>
                      <a:pt x="682" y="84"/>
                    </a:lnTo>
                    <a:lnTo>
                      <a:pt x="798" y="132"/>
                    </a:lnTo>
                    <a:lnTo>
                      <a:pt x="895" y="192"/>
                    </a:lnTo>
                    <a:lnTo>
                      <a:pt x="968" y="264"/>
                    </a:lnTo>
                    <a:lnTo>
                      <a:pt x="999" y="300"/>
                    </a:lnTo>
                    <a:lnTo>
                      <a:pt x="1023" y="342"/>
                    </a:lnTo>
                    <a:lnTo>
                      <a:pt x="1041" y="383"/>
                    </a:lnTo>
                    <a:lnTo>
                      <a:pt x="1053" y="425"/>
                    </a:lnTo>
                    <a:lnTo>
                      <a:pt x="1053" y="42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55" name="Freeform 33"/>
              <p:cNvSpPr>
                <a:spLocks/>
              </p:cNvSpPr>
              <p:nvPr/>
            </p:nvSpPr>
            <p:spPr bwMode="hidden">
              <a:xfrm>
                <a:off x="3304" y="4080"/>
                <a:ext cx="98" cy="234"/>
              </a:xfrm>
              <a:custGeom>
                <a:avLst/>
                <a:gdLst/>
                <a:ahLst/>
                <a:cxnLst>
                  <a:cxn ang="0">
                    <a:pos x="0" y="234"/>
                  </a:cxn>
                  <a:cxn ang="0">
                    <a:pos x="25" y="234"/>
                  </a:cxn>
                  <a:cxn ang="0">
                    <a:pos x="55" y="186"/>
                  </a:cxn>
                  <a:cxn ang="0">
                    <a:pos x="80" y="138"/>
                  </a:cxn>
                  <a:cxn ang="0">
                    <a:pos x="92" y="90"/>
                  </a:cxn>
                  <a:cxn ang="0">
                    <a:pos x="98" y="36"/>
                  </a:cxn>
                  <a:cxn ang="0">
                    <a:pos x="98" y="0"/>
                  </a:cxn>
                  <a:cxn ang="0">
                    <a:pos x="74" y="0"/>
                  </a:cxn>
                  <a:cxn ang="0">
                    <a:pos x="74" y="36"/>
                  </a:cxn>
                  <a:cxn ang="0">
                    <a:pos x="67" y="90"/>
                  </a:cxn>
                  <a:cxn ang="0">
                    <a:pos x="55" y="138"/>
                  </a:cxn>
                  <a:cxn ang="0">
                    <a:pos x="31" y="186"/>
                  </a:cxn>
                  <a:cxn ang="0">
                    <a:pos x="0" y="234"/>
                  </a:cxn>
                  <a:cxn ang="0">
                    <a:pos x="0" y="234"/>
                  </a:cxn>
                </a:cxnLst>
                <a:rect l="0" t="0" r="r" b="b"/>
                <a:pathLst>
                  <a:path w="98" h="234">
                    <a:moveTo>
                      <a:pt x="0" y="234"/>
                    </a:moveTo>
                    <a:lnTo>
                      <a:pt x="25" y="234"/>
                    </a:lnTo>
                    <a:lnTo>
                      <a:pt x="55" y="186"/>
                    </a:lnTo>
                    <a:lnTo>
                      <a:pt x="80" y="138"/>
                    </a:lnTo>
                    <a:lnTo>
                      <a:pt x="92" y="90"/>
                    </a:lnTo>
                    <a:lnTo>
                      <a:pt x="98" y="36"/>
                    </a:lnTo>
                    <a:lnTo>
                      <a:pt x="98" y="0"/>
                    </a:lnTo>
                    <a:lnTo>
                      <a:pt x="74" y="0"/>
                    </a:lnTo>
                    <a:lnTo>
                      <a:pt x="74" y="36"/>
                    </a:lnTo>
                    <a:lnTo>
                      <a:pt x="67" y="90"/>
                    </a:lnTo>
                    <a:lnTo>
                      <a:pt x="55" y="138"/>
                    </a:lnTo>
                    <a:lnTo>
                      <a:pt x="31" y="186"/>
                    </a:lnTo>
                    <a:lnTo>
                      <a:pt x="0" y="234"/>
                    </a:lnTo>
                    <a:lnTo>
                      <a:pt x="0" y="23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56" name="Freeform 34"/>
              <p:cNvSpPr>
                <a:spLocks/>
              </p:cNvSpPr>
              <p:nvPr/>
            </p:nvSpPr>
            <p:spPr bwMode="hidden">
              <a:xfrm>
                <a:off x="1776" y="3673"/>
                <a:ext cx="481" cy="641"/>
              </a:xfrm>
              <a:custGeom>
                <a:avLst/>
                <a:gdLst>
                  <a:gd name="T0" fmla="*/ 18 w 481"/>
                  <a:gd name="T1" fmla="*/ 443 h 641"/>
                  <a:gd name="T2" fmla="*/ 24 w 481"/>
                  <a:gd name="T3" fmla="*/ 371 h 641"/>
                  <a:gd name="T4" fmla="*/ 55 w 481"/>
                  <a:gd name="T5" fmla="*/ 305 h 641"/>
                  <a:gd name="T6" fmla="*/ 91 w 481"/>
                  <a:gd name="T7" fmla="*/ 246 h 641"/>
                  <a:gd name="T8" fmla="*/ 146 w 481"/>
                  <a:gd name="T9" fmla="*/ 186 h 641"/>
                  <a:gd name="T10" fmla="*/ 213 w 481"/>
                  <a:gd name="T11" fmla="*/ 132 h 641"/>
                  <a:gd name="T12" fmla="*/ 292 w 481"/>
                  <a:gd name="T13" fmla="*/ 84 h 641"/>
                  <a:gd name="T14" fmla="*/ 384 w 481"/>
                  <a:gd name="T15" fmla="*/ 48 h 641"/>
                  <a:gd name="T16" fmla="*/ 481 w 481"/>
                  <a:gd name="T17" fmla="*/ 12 h 641"/>
                  <a:gd name="T18" fmla="*/ 457 w 481"/>
                  <a:gd name="T19" fmla="*/ 0 h 641"/>
                  <a:gd name="T20" fmla="*/ 359 w 481"/>
                  <a:gd name="T21" fmla="*/ 36 h 641"/>
                  <a:gd name="T22" fmla="*/ 274 w 481"/>
                  <a:gd name="T23" fmla="*/ 78 h 641"/>
                  <a:gd name="T24" fmla="*/ 195 w 481"/>
                  <a:gd name="T25" fmla="*/ 126 h 641"/>
                  <a:gd name="T26" fmla="*/ 128 w 481"/>
                  <a:gd name="T27" fmla="*/ 180 h 641"/>
                  <a:gd name="T28" fmla="*/ 73 w 481"/>
                  <a:gd name="T29" fmla="*/ 240 h 641"/>
                  <a:gd name="T30" fmla="*/ 37 w 481"/>
                  <a:gd name="T31" fmla="*/ 305 h 641"/>
                  <a:gd name="T32" fmla="*/ 6 w 481"/>
                  <a:gd name="T33" fmla="*/ 371 h 641"/>
                  <a:gd name="T34" fmla="*/ 0 w 481"/>
                  <a:gd name="T35" fmla="*/ 443 h 641"/>
                  <a:gd name="T36" fmla="*/ 6 w 481"/>
                  <a:gd name="T37" fmla="*/ 497 h 641"/>
                  <a:gd name="T38" fmla="*/ 18 w 481"/>
                  <a:gd name="T39" fmla="*/ 545 h 641"/>
                  <a:gd name="T40" fmla="*/ 43 w 481"/>
                  <a:gd name="T41" fmla="*/ 593 h 641"/>
                  <a:gd name="T42" fmla="*/ 73 w 481"/>
                  <a:gd name="T43" fmla="*/ 641 h 641"/>
                  <a:gd name="T44" fmla="*/ 97 w 481"/>
                  <a:gd name="T45" fmla="*/ 641 h 641"/>
                  <a:gd name="T46" fmla="*/ 67 w 481"/>
                  <a:gd name="T47" fmla="*/ 593 h 641"/>
                  <a:gd name="T48" fmla="*/ 43 w 481"/>
                  <a:gd name="T49" fmla="*/ 545 h 641"/>
                  <a:gd name="T50" fmla="*/ 24 w 481"/>
                  <a:gd name="T51" fmla="*/ 497 h 641"/>
                  <a:gd name="T52" fmla="*/ 18 w 481"/>
                  <a:gd name="T53" fmla="*/ 443 h 641"/>
                  <a:gd name="T54" fmla="*/ 18 w 481"/>
                  <a:gd name="T55" fmla="*/ 443 h 64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481" h="641">
                    <a:moveTo>
                      <a:pt x="18" y="443"/>
                    </a:moveTo>
                    <a:lnTo>
                      <a:pt x="24" y="371"/>
                    </a:lnTo>
                    <a:lnTo>
                      <a:pt x="55" y="305"/>
                    </a:lnTo>
                    <a:lnTo>
                      <a:pt x="91" y="246"/>
                    </a:lnTo>
                    <a:lnTo>
                      <a:pt x="146" y="186"/>
                    </a:lnTo>
                    <a:lnTo>
                      <a:pt x="213" y="132"/>
                    </a:lnTo>
                    <a:lnTo>
                      <a:pt x="292" y="84"/>
                    </a:lnTo>
                    <a:lnTo>
                      <a:pt x="384" y="48"/>
                    </a:lnTo>
                    <a:lnTo>
                      <a:pt x="481" y="12"/>
                    </a:lnTo>
                    <a:lnTo>
                      <a:pt x="457" y="0"/>
                    </a:lnTo>
                    <a:lnTo>
                      <a:pt x="359" y="36"/>
                    </a:lnTo>
                    <a:lnTo>
                      <a:pt x="274" y="78"/>
                    </a:lnTo>
                    <a:lnTo>
                      <a:pt x="195" y="126"/>
                    </a:lnTo>
                    <a:lnTo>
                      <a:pt x="128" y="180"/>
                    </a:lnTo>
                    <a:lnTo>
                      <a:pt x="73" y="240"/>
                    </a:lnTo>
                    <a:lnTo>
                      <a:pt x="37" y="305"/>
                    </a:lnTo>
                    <a:lnTo>
                      <a:pt x="6" y="371"/>
                    </a:lnTo>
                    <a:lnTo>
                      <a:pt x="0" y="443"/>
                    </a:lnTo>
                    <a:lnTo>
                      <a:pt x="6" y="497"/>
                    </a:lnTo>
                    <a:lnTo>
                      <a:pt x="18" y="545"/>
                    </a:lnTo>
                    <a:lnTo>
                      <a:pt x="43" y="593"/>
                    </a:lnTo>
                    <a:lnTo>
                      <a:pt x="73" y="641"/>
                    </a:lnTo>
                    <a:lnTo>
                      <a:pt x="97" y="641"/>
                    </a:lnTo>
                    <a:lnTo>
                      <a:pt x="67" y="593"/>
                    </a:lnTo>
                    <a:lnTo>
                      <a:pt x="43" y="545"/>
                    </a:lnTo>
                    <a:lnTo>
                      <a:pt x="24" y="497"/>
                    </a:lnTo>
                    <a:lnTo>
                      <a:pt x="18" y="44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35"/>
            <p:cNvGrpSpPr>
              <a:grpSpLocks/>
            </p:cNvGrpSpPr>
            <p:nvPr userDrawn="1"/>
          </p:nvGrpSpPr>
          <p:grpSpPr bwMode="auto">
            <a:xfrm>
              <a:off x="4128" y="3360"/>
              <a:ext cx="1351" cy="821"/>
              <a:chOff x="4128" y="3360"/>
              <a:chExt cx="1351" cy="821"/>
            </a:xfrm>
          </p:grpSpPr>
          <p:sp>
            <p:nvSpPr>
              <p:cNvPr id="22" name="Freeform 36"/>
              <p:cNvSpPr>
                <a:spLocks noEditPoints="1"/>
              </p:cNvSpPr>
              <p:nvPr/>
            </p:nvSpPr>
            <p:spPr bwMode="hidden">
              <a:xfrm>
                <a:off x="4200" y="3402"/>
                <a:ext cx="1201" cy="731"/>
              </a:xfrm>
              <a:custGeom>
                <a:avLst/>
                <a:gdLst/>
                <a:ahLst/>
                <a:cxnLst>
                  <a:cxn ang="0">
                    <a:pos x="484" y="6"/>
                  </a:cxn>
                  <a:cxn ang="0">
                    <a:pos x="263" y="60"/>
                  </a:cxn>
                  <a:cxn ang="0">
                    <a:pos x="101" y="162"/>
                  </a:cxn>
                  <a:cxn ang="0">
                    <a:pos x="12" y="294"/>
                  </a:cxn>
                  <a:cxn ang="0">
                    <a:pos x="0" y="366"/>
                  </a:cxn>
                  <a:cxn ang="0">
                    <a:pos x="12" y="437"/>
                  </a:cxn>
                  <a:cxn ang="0">
                    <a:pos x="101" y="569"/>
                  </a:cxn>
                  <a:cxn ang="0">
                    <a:pos x="263" y="671"/>
                  </a:cxn>
                  <a:cxn ang="0">
                    <a:pos x="484" y="725"/>
                  </a:cxn>
                  <a:cxn ang="0">
                    <a:pos x="723" y="725"/>
                  </a:cxn>
                  <a:cxn ang="0">
                    <a:pos x="938" y="671"/>
                  </a:cxn>
                  <a:cxn ang="0">
                    <a:pos x="1100" y="569"/>
                  </a:cxn>
                  <a:cxn ang="0">
                    <a:pos x="1189" y="437"/>
                  </a:cxn>
                  <a:cxn ang="0">
                    <a:pos x="1201" y="366"/>
                  </a:cxn>
                  <a:cxn ang="0">
                    <a:pos x="1189" y="294"/>
                  </a:cxn>
                  <a:cxn ang="0">
                    <a:pos x="1100" y="162"/>
                  </a:cxn>
                  <a:cxn ang="0">
                    <a:pos x="938" y="60"/>
                  </a:cxn>
                  <a:cxn ang="0">
                    <a:pos x="723" y="6"/>
                  </a:cxn>
                  <a:cxn ang="0">
                    <a:pos x="604" y="0"/>
                  </a:cxn>
                  <a:cxn ang="0">
                    <a:pos x="490" y="701"/>
                  </a:cxn>
                  <a:cxn ang="0">
                    <a:pos x="287" y="647"/>
                  </a:cxn>
                  <a:cxn ang="0">
                    <a:pos x="131" y="557"/>
                  </a:cxn>
                  <a:cxn ang="0">
                    <a:pos x="48" y="437"/>
                  </a:cxn>
                  <a:cxn ang="0">
                    <a:pos x="36" y="366"/>
                  </a:cxn>
                  <a:cxn ang="0">
                    <a:pos x="48" y="300"/>
                  </a:cxn>
                  <a:cxn ang="0">
                    <a:pos x="131" y="174"/>
                  </a:cxn>
                  <a:cxn ang="0">
                    <a:pos x="287" y="84"/>
                  </a:cxn>
                  <a:cxn ang="0">
                    <a:pos x="490" y="30"/>
                  </a:cxn>
                  <a:cxn ang="0">
                    <a:pos x="717" y="30"/>
                  </a:cxn>
                  <a:cxn ang="0">
                    <a:pos x="920" y="84"/>
                  </a:cxn>
                  <a:cxn ang="0">
                    <a:pos x="1070" y="174"/>
                  </a:cxn>
                  <a:cxn ang="0">
                    <a:pos x="1153" y="300"/>
                  </a:cxn>
                  <a:cxn ang="0">
                    <a:pos x="1153" y="437"/>
                  </a:cxn>
                  <a:cxn ang="0">
                    <a:pos x="1070" y="557"/>
                  </a:cxn>
                  <a:cxn ang="0">
                    <a:pos x="920" y="647"/>
                  </a:cxn>
                  <a:cxn ang="0">
                    <a:pos x="717" y="701"/>
                  </a:cxn>
                  <a:cxn ang="0">
                    <a:pos x="604" y="707"/>
                  </a:cxn>
                </a:cxnLst>
                <a:rect l="0" t="0" r="r" b="b"/>
                <a:pathLst>
                  <a:path w="1201" h="731">
                    <a:moveTo>
                      <a:pt x="604" y="0"/>
                    </a:moveTo>
                    <a:lnTo>
                      <a:pt x="484" y="6"/>
                    </a:lnTo>
                    <a:lnTo>
                      <a:pt x="370" y="30"/>
                    </a:lnTo>
                    <a:lnTo>
                      <a:pt x="263" y="60"/>
                    </a:lnTo>
                    <a:lnTo>
                      <a:pt x="179" y="108"/>
                    </a:lnTo>
                    <a:lnTo>
                      <a:pt x="101" y="162"/>
                    </a:lnTo>
                    <a:lnTo>
                      <a:pt x="48" y="222"/>
                    </a:lnTo>
                    <a:lnTo>
                      <a:pt x="12" y="294"/>
                    </a:lnTo>
                    <a:lnTo>
                      <a:pt x="6" y="330"/>
                    </a:lnTo>
                    <a:lnTo>
                      <a:pt x="0" y="366"/>
                    </a:lnTo>
                    <a:lnTo>
                      <a:pt x="6" y="401"/>
                    </a:lnTo>
                    <a:lnTo>
                      <a:pt x="12" y="437"/>
                    </a:lnTo>
                    <a:lnTo>
                      <a:pt x="48" y="509"/>
                    </a:lnTo>
                    <a:lnTo>
                      <a:pt x="101" y="569"/>
                    </a:lnTo>
                    <a:lnTo>
                      <a:pt x="179" y="623"/>
                    </a:lnTo>
                    <a:lnTo>
                      <a:pt x="263" y="671"/>
                    </a:lnTo>
                    <a:lnTo>
                      <a:pt x="370" y="701"/>
                    </a:lnTo>
                    <a:lnTo>
                      <a:pt x="484" y="725"/>
                    </a:lnTo>
                    <a:lnTo>
                      <a:pt x="604" y="731"/>
                    </a:lnTo>
                    <a:lnTo>
                      <a:pt x="723" y="725"/>
                    </a:lnTo>
                    <a:lnTo>
                      <a:pt x="837" y="701"/>
                    </a:lnTo>
                    <a:lnTo>
                      <a:pt x="938" y="671"/>
                    </a:lnTo>
                    <a:lnTo>
                      <a:pt x="1028" y="623"/>
                    </a:lnTo>
                    <a:lnTo>
                      <a:pt x="1100" y="569"/>
                    </a:lnTo>
                    <a:lnTo>
                      <a:pt x="1153" y="509"/>
                    </a:lnTo>
                    <a:lnTo>
                      <a:pt x="1189" y="437"/>
                    </a:lnTo>
                    <a:lnTo>
                      <a:pt x="1201" y="401"/>
                    </a:lnTo>
                    <a:lnTo>
                      <a:pt x="1201" y="366"/>
                    </a:lnTo>
                    <a:lnTo>
                      <a:pt x="1201" y="330"/>
                    </a:lnTo>
                    <a:lnTo>
                      <a:pt x="1189" y="294"/>
                    </a:lnTo>
                    <a:lnTo>
                      <a:pt x="1153" y="222"/>
                    </a:lnTo>
                    <a:lnTo>
                      <a:pt x="1100" y="162"/>
                    </a:lnTo>
                    <a:lnTo>
                      <a:pt x="1028" y="108"/>
                    </a:lnTo>
                    <a:lnTo>
                      <a:pt x="938" y="60"/>
                    </a:lnTo>
                    <a:lnTo>
                      <a:pt x="837" y="30"/>
                    </a:lnTo>
                    <a:lnTo>
                      <a:pt x="723" y="6"/>
                    </a:lnTo>
                    <a:lnTo>
                      <a:pt x="604" y="0"/>
                    </a:lnTo>
                    <a:lnTo>
                      <a:pt x="604" y="0"/>
                    </a:lnTo>
                    <a:close/>
                    <a:moveTo>
                      <a:pt x="604" y="707"/>
                    </a:moveTo>
                    <a:lnTo>
                      <a:pt x="490" y="701"/>
                    </a:lnTo>
                    <a:lnTo>
                      <a:pt x="382" y="683"/>
                    </a:lnTo>
                    <a:lnTo>
                      <a:pt x="287" y="647"/>
                    </a:lnTo>
                    <a:lnTo>
                      <a:pt x="203" y="611"/>
                    </a:lnTo>
                    <a:lnTo>
                      <a:pt x="131" y="557"/>
                    </a:lnTo>
                    <a:lnTo>
                      <a:pt x="83" y="497"/>
                    </a:lnTo>
                    <a:lnTo>
                      <a:pt x="48" y="437"/>
                    </a:lnTo>
                    <a:lnTo>
                      <a:pt x="42" y="401"/>
                    </a:lnTo>
                    <a:lnTo>
                      <a:pt x="36" y="366"/>
                    </a:lnTo>
                    <a:lnTo>
                      <a:pt x="42" y="330"/>
                    </a:lnTo>
                    <a:lnTo>
                      <a:pt x="48" y="300"/>
                    </a:lnTo>
                    <a:lnTo>
                      <a:pt x="83" y="234"/>
                    </a:lnTo>
                    <a:lnTo>
                      <a:pt x="131" y="174"/>
                    </a:lnTo>
                    <a:lnTo>
                      <a:pt x="203" y="126"/>
                    </a:lnTo>
                    <a:lnTo>
                      <a:pt x="287" y="84"/>
                    </a:lnTo>
                    <a:lnTo>
                      <a:pt x="382" y="54"/>
                    </a:lnTo>
                    <a:lnTo>
                      <a:pt x="490" y="30"/>
                    </a:lnTo>
                    <a:lnTo>
                      <a:pt x="604" y="24"/>
                    </a:lnTo>
                    <a:lnTo>
                      <a:pt x="717" y="30"/>
                    </a:lnTo>
                    <a:lnTo>
                      <a:pt x="825" y="54"/>
                    </a:lnTo>
                    <a:lnTo>
                      <a:pt x="920" y="84"/>
                    </a:lnTo>
                    <a:lnTo>
                      <a:pt x="1004" y="126"/>
                    </a:lnTo>
                    <a:lnTo>
                      <a:pt x="1070" y="174"/>
                    </a:lnTo>
                    <a:lnTo>
                      <a:pt x="1124" y="234"/>
                    </a:lnTo>
                    <a:lnTo>
                      <a:pt x="1153" y="300"/>
                    </a:lnTo>
                    <a:lnTo>
                      <a:pt x="1165" y="366"/>
                    </a:lnTo>
                    <a:lnTo>
                      <a:pt x="1153" y="437"/>
                    </a:lnTo>
                    <a:lnTo>
                      <a:pt x="1124" y="497"/>
                    </a:lnTo>
                    <a:lnTo>
                      <a:pt x="1070" y="557"/>
                    </a:lnTo>
                    <a:lnTo>
                      <a:pt x="1004" y="611"/>
                    </a:lnTo>
                    <a:lnTo>
                      <a:pt x="920" y="647"/>
                    </a:lnTo>
                    <a:lnTo>
                      <a:pt x="825" y="683"/>
                    </a:lnTo>
                    <a:lnTo>
                      <a:pt x="717" y="701"/>
                    </a:lnTo>
                    <a:lnTo>
                      <a:pt x="604" y="707"/>
                    </a:lnTo>
                    <a:lnTo>
                      <a:pt x="604" y="70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3" name="Freeform 37"/>
              <p:cNvSpPr>
                <a:spLocks/>
              </p:cNvSpPr>
              <p:nvPr/>
            </p:nvSpPr>
            <p:spPr bwMode="hidden">
              <a:xfrm>
                <a:off x="4128" y="3366"/>
                <a:ext cx="544" cy="737"/>
              </a:xfrm>
              <a:custGeom>
                <a:avLst/>
                <a:gdLst/>
                <a:ahLst/>
                <a:cxnLst>
                  <a:cxn ang="0">
                    <a:pos x="24" y="402"/>
                  </a:cxn>
                  <a:cxn ang="0">
                    <a:pos x="36" y="330"/>
                  </a:cxn>
                  <a:cxn ang="0">
                    <a:pos x="66" y="264"/>
                  </a:cxn>
                  <a:cxn ang="0">
                    <a:pos x="108" y="204"/>
                  </a:cxn>
                  <a:cxn ang="0">
                    <a:pos x="173" y="150"/>
                  </a:cxn>
                  <a:cxn ang="0">
                    <a:pos x="251" y="102"/>
                  </a:cxn>
                  <a:cxn ang="0">
                    <a:pos x="335" y="60"/>
                  </a:cxn>
                  <a:cxn ang="0">
                    <a:pos x="436" y="30"/>
                  </a:cxn>
                  <a:cxn ang="0">
                    <a:pos x="544" y="12"/>
                  </a:cxn>
                  <a:cxn ang="0">
                    <a:pos x="544" y="0"/>
                  </a:cxn>
                  <a:cxn ang="0">
                    <a:pos x="430" y="18"/>
                  </a:cxn>
                  <a:cxn ang="0">
                    <a:pos x="329" y="48"/>
                  </a:cxn>
                  <a:cxn ang="0">
                    <a:pos x="233" y="90"/>
                  </a:cxn>
                  <a:cxn ang="0">
                    <a:pos x="155" y="138"/>
                  </a:cxn>
                  <a:cxn ang="0">
                    <a:pos x="90" y="198"/>
                  </a:cxn>
                  <a:cxn ang="0">
                    <a:pos x="42" y="258"/>
                  </a:cxn>
                  <a:cxn ang="0">
                    <a:pos x="12" y="330"/>
                  </a:cxn>
                  <a:cxn ang="0">
                    <a:pos x="0" y="402"/>
                  </a:cxn>
                  <a:cxn ang="0">
                    <a:pos x="6" y="455"/>
                  </a:cxn>
                  <a:cxn ang="0">
                    <a:pos x="18" y="503"/>
                  </a:cxn>
                  <a:cxn ang="0">
                    <a:pos x="42" y="545"/>
                  </a:cxn>
                  <a:cxn ang="0">
                    <a:pos x="78" y="593"/>
                  </a:cxn>
                  <a:cxn ang="0">
                    <a:pos x="114" y="635"/>
                  </a:cxn>
                  <a:cxn ang="0">
                    <a:pos x="161" y="671"/>
                  </a:cxn>
                  <a:cxn ang="0">
                    <a:pos x="221" y="707"/>
                  </a:cxn>
                  <a:cxn ang="0">
                    <a:pos x="281" y="737"/>
                  </a:cxn>
                  <a:cxn ang="0">
                    <a:pos x="323" y="737"/>
                  </a:cxn>
                  <a:cxn ang="0">
                    <a:pos x="257" y="707"/>
                  </a:cxn>
                  <a:cxn ang="0">
                    <a:pos x="203" y="671"/>
                  </a:cxn>
                  <a:cxn ang="0">
                    <a:pos x="149" y="635"/>
                  </a:cxn>
                  <a:cxn ang="0">
                    <a:pos x="108" y="593"/>
                  </a:cxn>
                  <a:cxn ang="0">
                    <a:pos x="72" y="551"/>
                  </a:cxn>
                  <a:cxn ang="0">
                    <a:pos x="48" y="503"/>
                  </a:cxn>
                  <a:cxn ang="0">
                    <a:pos x="30" y="455"/>
                  </a:cxn>
                  <a:cxn ang="0">
                    <a:pos x="24" y="402"/>
                  </a:cxn>
                  <a:cxn ang="0">
                    <a:pos x="24" y="402"/>
                  </a:cxn>
                </a:cxnLst>
                <a:rect l="0" t="0" r="r" b="b"/>
                <a:pathLst>
                  <a:path w="544" h="737">
                    <a:moveTo>
                      <a:pt x="24" y="402"/>
                    </a:moveTo>
                    <a:lnTo>
                      <a:pt x="36" y="330"/>
                    </a:lnTo>
                    <a:lnTo>
                      <a:pt x="66" y="264"/>
                    </a:lnTo>
                    <a:lnTo>
                      <a:pt x="108" y="204"/>
                    </a:lnTo>
                    <a:lnTo>
                      <a:pt x="173" y="150"/>
                    </a:lnTo>
                    <a:lnTo>
                      <a:pt x="251" y="102"/>
                    </a:lnTo>
                    <a:lnTo>
                      <a:pt x="335" y="60"/>
                    </a:lnTo>
                    <a:lnTo>
                      <a:pt x="436" y="30"/>
                    </a:lnTo>
                    <a:lnTo>
                      <a:pt x="544" y="12"/>
                    </a:lnTo>
                    <a:lnTo>
                      <a:pt x="544" y="0"/>
                    </a:lnTo>
                    <a:lnTo>
                      <a:pt x="430" y="18"/>
                    </a:lnTo>
                    <a:lnTo>
                      <a:pt x="329" y="48"/>
                    </a:lnTo>
                    <a:lnTo>
                      <a:pt x="233" y="90"/>
                    </a:lnTo>
                    <a:lnTo>
                      <a:pt x="155" y="138"/>
                    </a:lnTo>
                    <a:lnTo>
                      <a:pt x="90" y="198"/>
                    </a:lnTo>
                    <a:lnTo>
                      <a:pt x="42" y="258"/>
                    </a:lnTo>
                    <a:lnTo>
                      <a:pt x="12" y="330"/>
                    </a:lnTo>
                    <a:lnTo>
                      <a:pt x="0" y="402"/>
                    </a:lnTo>
                    <a:lnTo>
                      <a:pt x="6" y="455"/>
                    </a:lnTo>
                    <a:lnTo>
                      <a:pt x="18" y="503"/>
                    </a:lnTo>
                    <a:lnTo>
                      <a:pt x="42" y="545"/>
                    </a:lnTo>
                    <a:lnTo>
                      <a:pt x="78" y="593"/>
                    </a:lnTo>
                    <a:lnTo>
                      <a:pt x="114" y="635"/>
                    </a:lnTo>
                    <a:lnTo>
                      <a:pt x="161" y="671"/>
                    </a:lnTo>
                    <a:lnTo>
                      <a:pt x="221" y="707"/>
                    </a:lnTo>
                    <a:lnTo>
                      <a:pt x="281" y="737"/>
                    </a:lnTo>
                    <a:lnTo>
                      <a:pt x="323" y="737"/>
                    </a:lnTo>
                    <a:lnTo>
                      <a:pt x="257" y="707"/>
                    </a:lnTo>
                    <a:lnTo>
                      <a:pt x="203" y="671"/>
                    </a:lnTo>
                    <a:lnTo>
                      <a:pt x="149" y="635"/>
                    </a:lnTo>
                    <a:lnTo>
                      <a:pt x="108" y="593"/>
                    </a:lnTo>
                    <a:lnTo>
                      <a:pt x="72" y="551"/>
                    </a:lnTo>
                    <a:lnTo>
                      <a:pt x="48" y="503"/>
                    </a:lnTo>
                    <a:lnTo>
                      <a:pt x="30" y="455"/>
                    </a:lnTo>
                    <a:lnTo>
                      <a:pt x="24" y="402"/>
                    </a:lnTo>
                    <a:lnTo>
                      <a:pt x="24" y="40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4" name="Freeform 38"/>
              <p:cNvSpPr>
                <a:spLocks/>
              </p:cNvSpPr>
              <p:nvPr/>
            </p:nvSpPr>
            <p:spPr bwMode="hidden">
              <a:xfrm>
                <a:off x="4792" y="3360"/>
                <a:ext cx="609" cy="25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13" y="18"/>
                  </a:cxn>
                  <a:cxn ang="0">
                    <a:pos x="203" y="30"/>
                  </a:cxn>
                  <a:cxn ang="0">
                    <a:pos x="292" y="48"/>
                  </a:cxn>
                  <a:cxn ang="0">
                    <a:pos x="376" y="78"/>
                  </a:cxn>
                  <a:cxn ang="0">
                    <a:pos x="448" y="114"/>
                  </a:cxn>
                  <a:cxn ang="0">
                    <a:pos x="514" y="156"/>
                  </a:cxn>
                  <a:cxn ang="0">
                    <a:pos x="567" y="198"/>
                  </a:cxn>
                  <a:cxn ang="0">
                    <a:pos x="609" y="252"/>
                  </a:cxn>
                  <a:cxn ang="0">
                    <a:pos x="609" y="216"/>
                  </a:cxn>
                  <a:cxn ang="0">
                    <a:pos x="561" y="168"/>
                  </a:cxn>
                  <a:cxn ang="0">
                    <a:pos x="502" y="126"/>
                  </a:cxn>
                  <a:cxn ang="0">
                    <a:pos x="436" y="90"/>
                  </a:cxn>
                  <a:cxn ang="0">
                    <a:pos x="364" y="60"/>
                  </a:cxn>
                  <a:cxn ang="0">
                    <a:pos x="286" y="36"/>
                  </a:cxn>
                  <a:cxn ang="0">
                    <a:pos x="197" y="18"/>
                  </a:cxn>
                  <a:cxn ang="0">
                    <a:pos x="107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609" h="252">
                    <a:moveTo>
                      <a:pt x="12" y="12"/>
                    </a:moveTo>
                    <a:lnTo>
                      <a:pt x="113" y="18"/>
                    </a:lnTo>
                    <a:lnTo>
                      <a:pt x="203" y="30"/>
                    </a:lnTo>
                    <a:lnTo>
                      <a:pt x="292" y="48"/>
                    </a:lnTo>
                    <a:lnTo>
                      <a:pt x="376" y="78"/>
                    </a:lnTo>
                    <a:lnTo>
                      <a:pt x="448" y="114"/>
                    </a:lnTo>
                    <a:lnTo>
                      <a:pt x="514" y="156"/>
                    </a:lnTo>
                    <a:lnTo>
                      <a:pt x="567" y="198"/>
                    </a:lnTo>
                    <a:lnTo>
                      <a:pt x="609" y="252"/>
                    </a:lnTo>
                    <a:lnTo>
                      <a:pt x="609" y="216"/>
                    </a:lnTo>
                    <a:lnTo>
                      <a:pt x="561" y="168"/>
                    </a:lnTo>
                    <a:lnTo>
                      <a:pt x="502" y="126"/>
                    </a:lnTo>
                    <a:lnTo>
                      <a:pt x="436" y="90"/>
                    </a:lnTo>
                    <a:lnTo>
                      <a:pt x="364" y="60"/>
                    </a:lnTo>
                    <a:lnTo>
                      <a:pt x="286" y="36"/>
                    </a:lnTo>
                    <a:lnTo>
                      <a:pt x="197" y="18"/>
                    </a:lnTo>
                    <a:lnTo>
                      <a:pt x="107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5" name="Freeform 39"/>
              <p:cNvSpPr>
                <a:spLocks/>
              </p:cNvSpPr>
              <p:nvPr/>
            </p:nvSpPr>
            <p:spPr bwMode="hidden">
              <a:xfrm>
                <a:off x="5246" y="4007"/>
                <a:ext cx="72" cy="5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30"/>
                  </a:cxn>
                  <a:cxn ang="0">
                    <a:pos x="0" y="54"/>
                  </a:cxn>
                  <a:cxn ang="0">
                    <a:pos x="36" y="54"/>
                  </a:cxn>
                  <a:cxn ang="0">
                    <a:pos x="54" y="42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54">
                    <a:moveTo>
                      <a:pt x="72" y="0"/>
                    </a:moveTo>
                    <a:lnTo>
                      <a:pt x="36" y="30"/>
                    </a:lnTo>
                    <a:lnTo>
                      <a:pt x="0" y="54"/>
                    </a:lnTo>
                    <a:lnTo>
                      <a:pt x="36" y="54"/>
                    </a:lnTo>
                    <a:lnTo>
                      <a:pt x="54" y="4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6" name="Freeform 40"/>
              <p:cNvSpPr>
                <a:spLocks/>
              </p:cNvSpPr>
              <p:nvPr/>
            </p:nvSpPr>
            <p:spPr bwMode="hidden">
              <a:xfrm>
                <a:off x="4505" y="4073"/>
                <a:ext cx="705" cy="108"/>
              </a:xfrm>
              <a:custGeom>
                <a:avLst/>
                <a:gdLst/>
                <a:ahLst/>
                <a:cxnLst>
                  <a:cxn ang="0">
                    <a:pos x="299" y="90"/>
                  </a:cxn>
                  <a:cxn ang="0">
                    <a:pos x="221" y="90"/>
                  </a:cxn>
                  <a:cxn ang="0">
                    <a:pos x="143" y="78"/>
                  </a:cxn>
                  <a:cxn ang="0">
                    <a:pos x="0" y="48"/>
                  </a:cxn>
                  <a:cxn ang="0">
                    <a:pos x="0" y="66"/>
                  </a:cxn>
                  <a:cxn ang="0">
                    <a:pos x="143" y="96"/>
                  </a:cxn>
                  <a:cxn ang="0">
                    <a:pos x="221" y="108"/>
                  </a:cxn>
                  <a:cxn ang="0">
                    <a:pos x="299" y="108"/>
                  </a:cxn>
                  <a:cxn ang="0">
                    <a:pos x="412" y="102"/>
                  </a:cxn>
                  <a:cxn ang="0">
                    <a:pos x="520" y="84"/>
                  </a:cxn>
                  <a:cxn ang="0">
                    <a:pos x="615" y="60"/>
                  </a:cxn>
                  <a:cxn ang="0">
                    <a:pos x="705" y="24"/>
                  </a:cxn>
                  <a:cxn ang="0">
                    <a:pos x="705" y="0"/>
                  </a:cxn>
                  <a:cxn ang="0">
                    <a:pos x="615" y="42"/>
                  </a:cxn>
                  <a:cxn ang="0">
                    <a:pos x="520" y="66"/>
                  </a:cxn>
                  <a:cxn ang="0">
                    <a:pos x="412" y="84"/>
                  </a:cxn>
                  <a:cxn ang="0">
                    <a:pos x="299" y="90"/>
                  </a:cxn>
                  <a:cxn ang="0">
                    <a:pos x="299" y="90"/>
                  </a:cxn>
                </a:cxnLst>
                <a:rect l="0" t="0" r="r" b="b"/>
                <a:pathLst>
                  <a:path w="705" h="108">
                    <a:moveTo>
                      <a:pt x="299" y="90"/>
                    </a:moveTo>
                    <a:lnTo>
                      <a:pt x="221" y="90"/>
                    </a:lnTo>
                    <a:lnTo>
                      <a:pt x="143" y="78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43" y="96"/>
                    </a:lnTo>
                    <a:lnTo>
                      <a:pt x="221" y="108"/>
                    </a:lnTo>
                    <a:lnTo>
                      <a:pt x="299" y="108"/>
                    </a:lnTo>
                    <a:lnTo>
                      <a:pt x="412" y="102"/>
                    </a:lnTo>
                    <a:lnTo>
                      <a:pt x="520" y="84"/>
                    </a:lnTo>
                    <a:lnTo>
                      <a:pt x="615" y="60"/>
                    </a:lnTo>
                    <a:lnTo>
                      <a:pt x="705" y="24"/>
                    </a:lnTo>
                    <a:lnTo>
                      <a:pt x="705" y="0"/>
                    </a:lnTo>
                    <a:lnTo>
                      <a:pt x="615" y="42"/>
                    </a:lnTo>
                    <a:lnTo>
                      <a:pt x="520" y="66"/>
                    </a:lnTo>
                    <a:lnTo>
                      <a:pt x="412" y="84"/>
                    </a:lnTo>
                    <a:lnTo>
                      <a:pt x="299" y="90"/>
                    </a:lnTo>
                    <a:lnTo>
                      <a:pt x="29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7" name="Freeform 41"/>
              <p:cNvSpPr>
                <a:spLocks/>
              </p:cNvSpPr>
              <p:nvPr/>
            </p:nvSpPr>
            <p:spPr bwMode="hidden">
              <a:xfrm>
                <a:off x="5336" y="3654"/>
                <a:ext cx="143" cy="341"/>
              </a:xfrm>
              <a:custGeom>
                <a:avLst/>
                <a:gdLst/>
                <a:ahLst/>
                <a:cxnLst>
                  <a:cxn ang="0">
                    <a:pos x="119" y="114"/>
                  </a:cxn>
                  <a:cxn ang="0">
                    <a:pos x="113" y="173"/>
                  </a:cxn>
                  <a:cxn ang="0">
                    <a:pos x="89" y="239"/>
                  </a:cxn>
                  <a:cxn ang="0">
                    <a:pos x="47" y="293"/>
                  </a:cxn>
                  <a:cxn ang="0">
                    <a:pos x="0" y="341"/>
                  </a:cxn>
                  <a:cxn ang="0">
                    <a:pos x="29" y="341"/>
                  </a:cxn>
                  <a:cxn ang="0">
                    <a:pos x="77" y="287"/>
                  </a:cxn>
                  <a:cxn ang="0">
                    <a:pos x="113" y="233"/>
                  </a:cxn>
                  <a:cxn ang="0">
                    <a:pos x="137" y="173"/>
                  </a:cxn>
                  <a:cxn ang="0">
                    <a:pos x="143" y="114"/>
                  </a:cxn>
                  <a:cxn ang="0">
                    <a:pos x="137" y="60"/>
                  </a:cxn>
                  <a:cxn ang="0">
                    <a:pos x="119" y="0"/>
                  </a:cxn>
                  <a:cxn ang="0">
                    <a:pos x="89" y="0"/>
                  </a:cxn>
                  <a:cxn ang="0">
                    <a:pos x="113" y="60"/>
                  </a:cxn>
                  <a:cxn ang="0">
                    <a:pos x="119" y="114"/>
                  </a:cxn>
                  <a:cxn ang="0">
                    <a:pos x="119" y="114"/>
                  </a:cxn>
                </a:cxnLst>
                <a:rect l="0" t="0" r="r" b="b"/>
                <a:pathLst>
                  <a:path w="143" h="341">
                    <a:moveTo>
                      <a:pt x="119" y="114"/>
                    </a:moveTo>
                    <a:lnTo>
                      <a:pt x="113" y="173"/>
                    </a:lnTo>
                    <a:lnTo>
                      <a:pt x="89" y="239"/>
                    </a:lnTo>
                    <a:lnTo>
                      <a:pt x="47" y="293"/>
                    </a:lnTo>
                    <a:lnTo>
                      <a:pt x="0" y="341"/>
                    </a:lnTo>
                    <a:lnTo>
                      <a:pt x="29" y="341"/>
                    </a:lnTo>
                    <a:lnTo>
                      <a:pt x="77" y="287"/>
                    </a:lnTo>
                    <a:lnTo>
                      <a:pt x="113" y="233"/>
                    </a:lnTo>
                    <a:lnTo>
                      <a:pt x="137" y="173"/>
                    </a:lnTo>
                    <a:lnTo>
                      <a:pt x="143" y="114"/>
                    </a:lnTo>
                    <a:lnTo>
                      <a:pt x="137" y="60"/>
                    </a:lnTo>
                    <a:lnTo>
                      <a:pt x="119" y="0"/>
                    </a:lnTo>
                    <a:lnTo>
                      <a:pt x="89" y="0"/>
                    </a:lnTo>
                    <a:lnTo>
                      <a:pt x="113" y="60"/>
                    </a:lnTo>
                    <a:lnTo>
                      <a:pt x="119" y="114"/>
                    </a:lnTo>
                    <a:lnTo>
                      <a:pt x="119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8" name="Freeform 42"/>
              <p:cNvSpPr>
                <a:spLocks/>
              </p:cNvSpPr>
              <p:nvPr/>
            </p:nvSpPr>
            <p:spPr bwMode="hidden">
              <a:xfrm>
                <a:off x="5061" y="3624"/>
                <a:ext cx="83" cy="90"/>
              </a:xfrm>
              <a:custGeom>
                <a:avLst/>
                <a:gdLst/>
                <a:ahLst/>
                <a:cxnLst>
                  <a:cxn ang="0">
                    <a:pos x="59" y="90"/>
                  </a:cxn>
                  <a:cxn ang="0">
                    <a:pos x="83" y="84"/>
                  </a:cxn>
                  <a:cxn ang="0">
                    <a:pos x="71" y="60"/>
                  </a:cxn>
                  <a:cxn ang="0">
                    <a:pos x="53" y="42"/>
                  </a:cxn>
                  <a:cxn ang="0">
                    <a:pos x="6" y="0"/>
                  </a:cxn>
                  <a:cxn ang="0">
                    <a:pos x="0" y="18"/>
                  </a:cxn>
                  <a:cxn ang="0">
                    <a:pos x="35" y="48"/>
                  </a:cxn>
                  <a:cxn ang="0">
                    <a:pos x="59" y="90"/>
                  </a:cxn>
                  <a:cxn ang="0">
                    <a:pos x="59" y="90"/>
                  </a:cxn>
                </a:cxnLst>
                <a:rect l="0" t="0" r="r" b="b"/>
                <a:pathLst>
                  <a:path w="83" h="90">
                    <a:moveTo>
                      <a:pt x="59" y="90"/>
                    </a:moveTo>
                    <a:lnTo>
                      <a:pt x="83" y="84"/>
                    </a:lnTo>
                    <a:lnTo>
                      <a:pt x="71" y="60"/>
                    </a:lnTo>
                    <a:lnTo>
                      <a:pt x="53" y="42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35" y="48"/>
                    </a:lnTo>
                    <a:lnTo>
                      <a:pt x="59" y="90"/>
                    </a:lnTo>
                    <a:lnTo>
                      <a:pt x="5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9" name="Freeform 43"/>
              <p:cNvSpPr>
                <a:spLocks/>
              </p:cNvSpPr>
              <p:nvPr/>
            </p:nvSpPr>
            <p:spPr bwMode="hidden">
              <a:xfrm>
                <a:off x="4445" y="3552"/>
                <a:ext cx="717" cy="431"/>
              </a:xfrm>
              <a:custGeom>
                <a:avLst/>
                <a:gdLst>
                  <a:gd name="T0" fmla="*/ 693 w 717"/>
                  <a:gd name="T1" fmla="*/ 216 h 431"/>
                  <a:gd name="T2" fmla="*/ 687 w 717"/>
                  <a:gd name="T3" fmla="*/ 257 h 431"/>
                  <a:gd name="T4" fmla="*/ 669 w 717"/>
                  <a:gd name="T5" fmla="*/ 293 h 431"/>
                  <a:gd name="T6" fmla="*/ 633 w 717"/>
                  <a:gd name="T7" fmla="*/ 329 h 431"/>
                  <a:gd name="T8" fmla="*/ 598 w 717"/>
                  <a:gd name="T9" fmla="*/ 359 h 431"/>
                  <a:gd name="T10" fmla="*/ 544 w 717"/>
                  <a:gd name="T11" fmla="*/ 383 h 431"/>
                  <a:gd name="T12" fmla="*/ 490 w 717"/>
                  <a:gd name="T13" fmla="*/ 401 h 431"/>
                  <a:gd name="T14" fmla="*/ 424 w 717"/>
                  <a:gd name="T15" fmla="*/ 413 h 431"/>
                  <a:gd name="T16" fmla="*/ 359 w 717"/>
                  <a:gd name="T17" fmla="*/ 419 h 431"/>
                  <a:gd name="T18" fmla="*/ 293 w 717"/>
                  <a:gd name="T19" fmla="*/ 413 h 431"/>
                  <a:gd name="T20" fmla="*/ 227 w 717"/>
                  <a:gd name="T21" fmla="*/ 401 h 431"/>
                  <a:gd name="T22" fmla="*/ 173 w 717"/>
                  <a:gd name="T23" fmla="*/ 383 h 431"/>
                  <a:gd name="T24" fmla="*/ 119 w 717"/>
                  <a:gd name="T25" fmla="*/ 359 h 431"/>
                  <a:gd name="T26" fmla="*/ 84 w 717"/>
                  <a:gd name="T27" fmla="*/ 329 h 431"/>
                  <a:gd name="T28" fmla="*/ 48 w 717"/>
                  <a:gd name="T29" fmla="*/ 293 h 431"/>
                  <a:gd name="T30" fmla="*/ 30 w 717"/>
                  <a:gd name="T31" fmla="*/ 257 h 431"/>
                  <a:gd name="T32" fmla="*/ 24 w 717"/>
                  <a:gd name="T33" fmla="*/ 216 h 431"/>
                  <a:gd name="T34" fmla="*/ 30 w 717"/>
                  <a:gd name="T35" fmla="*/ 174 h 431"/>
                  <a:gd name="T36" fmla="*/ 48 w 717"/>
                  <a:gd name="T37" fmla="*/ 138 h 431"/>
                  <a:gd name="T38" fmla="*/ 84 w 717"/>
                  <a:gd name="T39" fmla="*/ 102 h 431"/>
                  <a:gd name="T40" fmla="*/ 119 w 717"/>
                  <a:gd name="T41" fmla="*/ 72 h 431"/>
                  <a:gd name="T42" fmla="*/ 173 w 717"/>
                  <a:gd name="T43" fmla="*/ 48 h 431"/>
                  <a:gd name="T44" fmla="*/ 227 w 717"/>
                  <a:gd name="T45" fmla="*/ 30 h 431"/>
                  <a:gd name="T46" fmla="*/ 293 w 717"/>
                  <a:gd name="T47" fmla="*/ 18 h 431"/>
                  <a:gd name="T48" fmla="*/ 359 w 717"/>
                  <a:gd name="T49" fmla="*/ 12 h 431"/>
                  <a:gd name="T50" fmla="*/ 418 w 717"/>
                  <a:gd name="T51" fmla="*/ 18 h 431"/>
                  <a:gd name="T52" fmla="*/ 478 w 717"/>
                  <a:gd name="T53" fmla="*/ 30 h 431"/>
                  <a:gd name="T54" fmla="*/ 532 w 717"/>
                  <a:gd name="T55" fmla="*/ 48 h 431"/>
                  <a:gd name="T56" fmla="*/ 580 w 717"/>
                  <a:gd name="T57" fmla="*/ 66 h 431"/>
                  <a:gd name="T58" fmla="*/ 586 w 717"/>
                  <a:gd name="T59" fmla="*/ 48 h 431"/>
                  <a:gd name="T60" fmla="*/ 478 w 717"/>
                  <a:gd name="T61" fmla="*/ 12 h 431"/>
                  <a:gd name="T62" fmla="*/ 418 w 717"/>
                  <a:gd name="T63" fmla="*/ 6 h 431"/>
                  <a:gd name="T64" fmla="*/ 359 w 717"/>
                  <a:gd name="T65" fmla="*/ 0 h 431"/>
                  <a:gd name="T66" fmla="*/ 287 w 717"/>
                  <a:gd name="T67" fmla="*/ 6 h 431"/>
                  <a:gd name="T68" fmla="*/ 221 w 717"/>
                  <a:gd name="T69" fmla="*/ 18 h 431"/>
                  <a:gd name="T70" fmla="*/ 161 w 717"/>
                  <a:gd name="T71" fmla="*/ 36 h 431"/>
                  <a:gd name="T72" fmla="*/ 107 w 717"/>
                  <a:gd name="T73" fmla="*/ 66 h 431"/>
                  <a:gd name="T74" fmla="*/ 60 w 717"/>
                  <a:gd name="T75" fmla="*/ 96 h 431"/>
                  <a:gd name="T76" fmla="*/ 30 w 717"/>
                  <a:gd name="T77" fmla="*/ 132 h 431"/>
                  <a:gd name="T78" fmla="*/ 6 w 717"/>
                  <a:gd name="T79" fmla="*/ 174 h 431"/>
                  <a:gd name="T80" fmla="*/ 0 w 717"/>
                  <a:gd name="T81" fmla="*/ 216 h 431"/>
                  <a:gd name="T82" fmla="*/ 6 w 717"/>
                  <a:gd name="T83" fmla="*/ 257 h 431"/>
                  <a:gd name="T84" fmla="*/ 30 w 717"/>
                  <a:gd name="T85" fmla="*/ 299 h 431"/>
                  <a:gd name="T86" fmla="*/ 60 w 717"/>
                  <a:gd name="T87" fmla="*/ 335 h 431"/>
                  <a:gd name="T88" fmla="*/ 107 w 717"/>
                  <a:gd name="T89" fmla="*/ 371 h 431"/>
                  <a:gd name="T90" fmla="*/ 161 w 717"/>
                  <a:gd name="T91" fmla="*/ 395 h 431"/>
                  <a:gd name="T92" fmla="*/ 221 w 717"/>
                  <a:gd name="T93" fmla="*/ 413 h 431"/>
                  <a:gd name="T94" fmla="*/ 287 w 717"/>
                  <a:gd name="T95" fmla="*/ 425 h 431"/>
                  <a:gd name="T96" fmla="*/ 359 w 717"/>
                  <a:gd name="T97" fmla="*/ 431 h 431"/>
                  <a:gd name="T98" fmla="*/ 430 w 717"/>
                  <a:gd name="T99" fmla="*/ 425 h 431"/>
                  <a:gd name="T100" fmla="*/ 496 w 717"/>
                  <a:gd name="T101" fmla="*/ 413 h 431"/>
                  <a:gd name="T102" fmla="*/ 562 w 717"/>
                  <a:gd name="T103" fmla="*/ 395 h 431"/>
                  <a:gd name="T104" fmla="*/ 610 w 717"/>
                  <a:gd name="T105" fmla="*/ 371 h 431"/>
                  <a:gd name="T106" fmla="*/ 657 w 717"/>
                  <a:gd name="T107" fmla="*/ 335 h 431"/>
                  <a:gd name="T108" fmla="*/ 687 w 717"/>
                  <a:gd name="T109" fmla="*/ 299 h 431"/>
                  <a:gd name="T110" fmla="*/ 711 w 717"/>
                  <a:gd name="T111" fmla="*/ 257 h 431"/>
                  <a:gd name="T112" fmla="*/ 717 w 717"/>
                  <a:gd name="T113" fmla="*/ 216 h 431"/>
                  <a:gd name="T114" fmla="*/ 717 w 717"/>
                  <a:gd name="T115" fmla="*/ 204 h 431"/>
                  <a:gd name="T116" fmla="*/ 711 w 717"/>
                  <a:gd name="T117" fmla="*/ 192 h 431"/>
                  <a:gd name="T118" fmla="*/ 687 w 717"/>
                  <a:gd name="T119" fmla="*/ 198 h 431"/>
                  <a:gd name="T120" fmla="*/ 693 w 717"/>
                  <a:gd name="T121" fmla="*/ 210 h 431"/>
                  <a:gd name="T122" fmla="*/ 693 w 717"/>
                  <a:gd name="T123" fmla="*/ 216 h 431"/>
                  <a:gd name="T124" fmla="*/ 693 w 717"/>
                  <a:gd name="T125" fmla="*/ 216 h 43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717" h="431">
                    <a:moveTo>
                      <a:pt x="693" y="216"/>
                    </a:moveTo>
                    <a:lnTo>
                      <a:pt x="687" y="257"/>
                    </a:lnTo>
                    <a:lnTo>
                      <a:pt x="669" y="293"/>
                    </a:lnTo>
                    <a:lnTo>
                      <a:pt x="633" y="329"/>
                    </a:lnTo>
                    <a:lnTo>
                      <a:pt x="598" y="359"/>
                    </a:lnTo>
                    <a:lnTo>
                      <a:pt x="544" y="383"/>
                    </a:lnTo>
                    <a:lnTo>
                      <a:pt x="490" y="401"/>
                    </a:lnTo>
                    <a:lnTo>
                      <a:pt x="424" y="413"/>
                    </a:lnTo>
                    <a:lnTo>
                      <a:pt x="359" y="419"/>
                    </a:lnTo>
                    <a:lnTo>
                      <a:pt x="293" y="413"/>
                    </a:lnTo>
                    <a:lnTo>
                      <a:pt x="227" y="401"/>
                    </a:lnTo>
                    <a:lnTo>
                      <a:pt x="173" y="383"/>
                    </a:lnTo>
                    <a:lnTo>
                      <a:pt x="119" y="359"/>
                    </a:lnTo>
                    <a:lnTo>
                      <a:pt x="84" y="329"/>
                    </a:lnTo>
                    <a:lnTo>
                      <a:pt x="48" y="293"/>
                    </a:lnTo>
                    <a:lnTo>
                      <a:pt x="30" y="257"/>
                    </a:lnTo>
                    <a:lnTo>
                      <a:pt x="24" y="216"/>
                    </a:lnTo>
                    <a:lnTo>
                      <a:pt x="30" y="174"/>
                    </a:lnTo>
                    <a:lnTo>
                      <a:pt x="48" y="138"/>
                    </a:lnTo>
                    <a:lnTo>
                      <a:pt x="84" y="102"/>
                    </a:lnTo>
                    <a:lnTo>
                      <a:pt x="119" y="72"/>
                    </a:lnTo>
                    <a:lnTo>
                      <a:pt x="173" y="48"/>
                    </a:lnTo>
                    <a:lnTo>
                      <a:pt x="227" y="30"/>
                    </a:lnTo>
                    <a:lnTo>
                      <a:pt x="293" y="18"/>
                    </a:lnTo>
                    <a:lnTo>
                      <a:pt x="359" y="12"/>
                    </a:lnTo>
                    <a:lnTo>
                      <a:pt x="418" y="18"/>
                    </a:lnTo>
                    <a:lnTo>
                      <a:pt x="478" y="30"/>
                    </a:lnTo>
                    <a:lnTo>
                      <a:pt x="532" y="48"/>
                    </a:lnTo>
                    <a:lnTo>
                      <a:pt x="580" y="66"/>
                    </a:lnTo>
                    <a:lnTo>
                      <a:pt x="586" y="48"/>
                    </a:lnTo>
                    <a:lnTo>
                      <a:pt x="478" y="12"/>
                    </a:lnTo>
                    <a:lnTo>
                      <a:pt x="418" y="6"/>
                    </a:lnTo>
                    <a:lnTo>
                      <a:pt x="359" y="0"/>
                    </a:lnTo>
                    <a:lnTo>
                      <a:pt x="287" y="6"/>
                    </a:lnTo>
                    <a:lnTo>
                      <a:pt x="221" y="18"/>
                    </a:lnTo>
                    <a:lnTo>
                      <a:pt x="161" y="36"/>
                    </a:lnTo>
                    <a:lnTo>
                      <a:pt x="107" y="66"/>
                    </a:lnTo>
                    <a:lnTo>
                      <a:pt x="60" y="96"/>
                    </a:lnTo>
                    <a:lnTo>
                      <a:pt x="30" y="132"/>
                    </a:lnTo>
                    <a:lnTo>
                      <a:pt x="6" y="174"/>
                    </a:lnTo>
                    <a:lnTo>
                      <a:pt x="0" y="216"/>
                    </a:lnTo>
                    <a:lnTo>
                      <a:pt x="6" y="257"/>
                    </a:lnTo>
                    <a:lnTo>
                      <a:pt x="30" y="299"/>
                    </a:lnTo>
                    <a:lnTo>
                      <a:pt x="60" y="335"/>
                    </a:lnTo>
                    <a:lnTo>
                      <a:pt x="107" y="371"/>
                    </a:lnTo>
                    <a:lnTo>
                      <a:pt x="161" y="395"/>
                    </a:lnTo>
                    <a:lnTo>
                      <a:pt x="221" y="413"/>
                    </a:lnTo>
                    <a:lnTo>
                      <a:pt x="287" y="425"/>
                    </a:lnTo>
                    <a:lnTo>
                      <a:pt x="359" y="431"/>
                    </a:lnTo>
                    <a:lnTo>
                      <a:pt x="430" y="425"/>
                    </a:lnTo>
                    <a:lnTo>
                      <a:pt x="496" y="413"/>
                    </a:lnTo>
                    <a:lnTo>
                      <a:pt x="562" y="395"/>
                    </a:lnTo>
                    <a:lnTo>
                      <a:pt x="610" y="371"/>
                    </a:lnTo>
                    <a:lnTo>
                      <a:pt x="657" y="335"/>
                    </a:lnTo>
                    <a:lnTo>
                      <a:pt x="687" y="299"/>
                    </a:lnTo>
                    <a:lnTo>
                      <a:pt x="711" y="257"/>
                    </a:lnTo>
                    <a:lnTo>
                      <a:pt x="717" y="216"/>
                    </a:lnTo>
                    <a:lnTo>
                      <a:pt x="717" y="204"/>
                    </a:lnTo>
                    <a:lnTo>
                      <a:pt x="711" y="192"/>
                    </a:lnTo>
                    <a:lnTo>
                      <a:pt x="687" y="198"/>
                    </a:lnTo>
                    <a:lnTo>
                      <a:pt x="693" y="210"/>
                    </a:lnTo>
                    <a:lnTo>
                      <a:pt x="693" y="2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44"/>
              <p:cNvSpPr>
                <a:spLocks/>
              </p:cNvSpPr>
              <p:nvPr/>
            </p:nvSpPr>
            <p:spPr bwMode="hidden">
              <a:xfrm>
                <a:off x="4349" y="3510"/>
                <a:ext cx="909" cy="533"/>
              </a:xfrm>
              <a:custGeom>
                <a:avLst/>
                <a:gdLst/>
                <a:ahLst/>
                <a:cxnLst>
                  <a:cxn ang="0">
                    <a:pos x="616" y="0"/>
                  </a:cxn>
                  <a:cxn ang="0">
                    <a:pos x="616" y="18"/>
                  </a:cxn>
                  <a:cxn ang="0">
                    <a:pos x="724" y="60"/>
                  </a:cxn>
                  <a:cxn ang="0">
                    <a:pos x="765" y="84"/>
                  </a:cxn>
                  <a:cxn ang="0">
                    <a:pos x="807" y="114"/>
                  </a:cxn>
                  <a:cxn ang="0">
                    <a:pos x="837" y="144"/>
                  </a:cxn>
                  <a:cxn ang="0">
                    <a:pos x="861" y="180"/>
                  </a:cxn>
                  <a:cxn ang="0">
                    <a:pos x="873" y="216"/>
                  </a:cxn>
                  <a:cxn ang="0">
                    <a:pos x="879" y="258"/>
                  </a:cxn>
                  <a:cxn ang="0">
                    <a:pos x="873" y="311"/>
                  </a:cxn>
                  <a:cxn ang="0">
                    <a:pos x="843" y="359"/>
                  </a:cxn>
                  <a:cxn ang="0">
                    <a:pos x="807" y="401"/>
                  </a:cxn>
                  <a:cxn ang="0">
                    <a:pos x="753" y="443"/>
                  </a:cxn>
                  <a:cxn ang="0">
                    <a:pos x="694" y="473"/>
                  </a:cxn>
                  <a:cxn ang="0">
                    <a:pos x="622" y="497"/>
                  </a:cxn>
                  <a:cxn ang="0">
                    <a:pos x="538" y="509"/>
                  </a:cxn>
                  <a:cxn ang="0">
                    <a:pos x="455" y="515"/>
                  </a:cxn>
                  <a:cxn ang="0">
                    <a:pos x="371" y="509"/>
                  </a:cxn>
                  <a:cxn ang="0">
                    <a:pos x="287" y="497"/>
                  </a:cxn>
                  <a:cxn ang="0">
                    <a:pos x="215" y="473"/>
                  </a:cxn>
                  <a:cxn ang="0">
                    <a:pos x="156" y="443"/>
                  </a:cxn>
                  <a:cxn ang="0">
                    <a:pos x="102" y="401"/>
                  </a:cxn>
                  <a:cxn ang="0">
                    <a:pos x="66" y="359"/>
                  </a:cxn>
                  <a:cxn ang="0">
                    <a:pos x="36" y="311"/>
                  </a:cxn>
                  <a:cxn ang="0">
                    <a:pos x="30" y="258"/>
                  </a:cxn>
                  <a:cxn ang="0">
                    <a:pos x="36" y="222"/>
                  </a:cxn>
                  <a:cxn ang="0">
                    <a:pos x="48" y="186"/>
                  </a:cxn>
                  <a:cxn ang="0">
                    <a:pos x="66" y="156"/>
                  </a:cxn>
                  <a:cxn ang="0">
                    <a:pos x="90" y="126"/>
                  </a:cxn>
                  <a:cxn ang="0">
                    <a:pos x="66" y="114"/>
                  </a:cxn>
                  <a:cxn ang="0">
                    <a:pos x="36" y="144"/>
                  </a:cxn>
                  <a:cxn ang="0">
                    <a:pos x="18" y="180"/>
                  </a:cxn>
                  <a:cxn ang="0">
                    <a:pos x="6" y="216"/>
                  </a:cxn>
                  <a:cxn ang="0">
                    <a:pos x="0" y="258"/>
                  </a:cxn>
                  <a:cxn ang="0">
                    <a:pos x="12" y="311"/>
                  </a:cxn>
                  <a:cxn ang="0">
                    <a:pos x="36" y="365"/>
                  </a:cxn>
                  <a:cxn ang="0">
                    <a:pos x="78" y="413"/>
                  </a:cxn>
                  <a:cxn ang="0">
                    <a:pos x="132" y="449"/>
                  </a:cxn>
                  <a:cxn ang="0">
                    <a:pos x="203" y="485"/>
                  </a:cxn>
                  <a:cxn ang="0">
                    <a:pos x="275" y="509"/>
                  </a:cxn>
                  <a:cxn ang="0">
                    <a:pos x="365" y="527"/>
                  </a:cxn>
                  <a:cxn ang="0">
                    <a:pos x="455" y="533"/>
                  </a:cxn>
                  <a:cxn ang="0">
                    <a:pos x="544" y="527"/>
                  </a:cxn>
                  <a:cxn ang="0">
                    <a:pos x="634" y="509"/>
                  </a:cxn>
                  <a:cxn ang="0">
                    <a:pos x="712" y="485"/>
                  </a:cxn>
                  <a:cxn ang="0">
                    <a:pos x="777" y="449"/>
                  </a:cxn>
                  <a:cxn ang="0">
                    <a:pos x="831" y="413"/>
                  </a:cxn>
                  <a:cxn ang="0">
                    <a:pos x="873" y="365"/>
                  </a:cxn>
                  <a:cxn ang="0">
                    <a:pos x="897" y="311"/>
                  </a:cxn>
                  <a:cxn ang="0">
                    <a:pos x="909" y="258"/>
                  </a:cxn>
                  <a:cxn ang="0">
                    <a:pos x="903" y="216"/>
                  </a:cxn>
                  <a:cxn ang="0">
                    <a:pos x="885" y="174"/>
                  </a:cxn>
                  <a:cxn ang="0">
                    <a:pos x="861" y="132"/>
                  </a:cxn>
                  <a:cxn ang="0">
                    <a:pos x="825" y="102"/>
                  </a:cxn>
                  <a:cxn ang="0">
                    <a:pos x="783" y="66"/>
                  </a:cxn>
                  <a:cxn ang="0">
                    <a:pos x="735" y="42"/>
                  </a:cxn>
                  <a:cxn ang="0">
                    <a:pos x="616" y="0"/>
                  </a:cxn>
                  <a:cxn ang="0">
                    <a:pos x="616" y="0"/>
                  </a:cxn>
                </a:cxnLst>
                <a:rect l="0" t="0" r="r" b="b"/>
                <a:pathLst>
                  <a:path w="909" h="533">
                    <a:moveTo>
                      <a:pt x="616" y="0"/>
                    </a:moveTo>
                    <a:lnTo>
                      <a:pt x="616" y="18"/>
                    </a:lnTo>
                    <a:lnTo>
                      <a:pt x="724" y="60"/>
                    </a:lnTo>
                    <a:lnTo>
                      <a:pt x="765" y="84"/>
                    </a:lnTo>
                    <a:lnTo>
                      <a:pt x="807" y="114"/>
                    </a:lnTo>
                    <a:lnTo>
                      <a:pt x="837" y="144"/>
                    </a:lnTo>
                    <a:lnTo>
                      <a:pt x="861" y="180"/>
                    </a:lnTo>
                    <a:lnTo>
                      <a:pt x="873" y="216"/>
                    </a:lnTo>
                    <a:lnTo>
                      <a:pt x="879" y="258"/>
                    </a:lnTo>
                    <a:lnTo>
                      <a:pt x="873" y="311"/>
                    </a:lnTo>
                    <a:lnTo>
                      <a:pt x="843" y="359"/>
                    </a:lnTo>
                    <a:lnTo>
                      <a:pt x="807" y="401"/>
                    </a:lnTo>
                    <a:lnTo>
                      <a:pt x="753" y="443"/>
                    </a:lnTo>
                    <a:lnTo>
                      <a:pt x="694" y="473"/>
                    </a:lnTo>
                    <a:lnTo>
                      <a:pt x="622" y="497"/>
                    </a:lnTo>
                    <a:lnTo>
                      <a:pt x="538" y="509"/>
                    </a:lnTo>
                    <a:lnTo>
                      <a:pt x="455" y="515"/>
                    </a:lnTo>
                    <a:lnTo>
                      <a:pt x="371" y="509"/>
                    </a:lnTo>
                    <a:lnTo>
                      <a:pt x="287" y="497"/>
                    </a:lnTo>
                    <a:lnTo>
                      <a:pt x="215" y="473"/>
                    </a:lnTo>
                    <a:lnTo>
                      <a:pt x="156" y="443"/>
                    </a:lnTo>
                    <a:lnTo>
                      <a:pt x="102" y="401"/>
                    </a:lnTo>
                    <a:lnTo>
                      <a:pt x="66" y="359"/>
                    </a:lnTo>
                    <a:lnTo>
                      <a:pt x="36" y="311"/>
                    </a:lnTo>
                    <a:lnTo>
                      <a:pt x="30" y="258"/>
                    </a:lnTo>
                    <a:lnTo>
                      <a:pt x="36" y="222"/>
                    </a:lnTo>
                    <a:lnTo>
                      <a:pt x="48" y="186"/>
                    </a:lnTo>
                    <a:lnTo>
                      <a:pt x="66" y="156"/>
                    </a:lnTo>
                    <a:lnTo>
                      <a:pt x="90" y="126"/>
                    </a:lnTo>
                    <a:lnTo>
                      <a:pt x="66" y="114"/>
                    </a:lnTo>
                    <a:lnTo>
                      <a:pt x="36" y="144"/>
                    </a:lnTo>
                    <a:lnTo>
                      <a:pt x="18" y="180"/>
                    </a:lnTo>
                    <a:lnTo>
                      <a:pt x="6" y="216"/>
                    </a:lnTo>
                    <a:lnTo>
                      <a:pt x="0" y="258"/>
                    </a:lnTo>
                    <a:lnTo>
                      <a:pt x="12" y="311"/>
                    </a:lnTo>
                    <a:lnTo>
                      <a:pt x="36" y="365"/>
                    </a:lnTo>
                    <a:lnTo>
                      <a:pt x="78" y="413"/>
                    </a:lnTo>
                    <a:lnTo>
                      <a:pt x="132" y="449"/>
                    </a:lnTo>
                    <a:lnTo>
                      <a:pt x="203" y="485"/>
                    </a:lnTo>
                    <a:lnTo>
                      <a:pt x="275" y="509"/>
                    </a:lnTo>
                    <a:lnTo>
                      <a:pt x="365" y="527"/>
                    </a:lnTo>
                    <a:lnTo>
                      <a:pt x="455" y="533"/>
                    </a:lnTo>
                    <a:lnTo>
                      <a:pt x="544" y="527"/>
                    </a:lnTo>
                    <a:lnTo>
                      <a:pt x="634" y="509"/>
                    </a:lnTo>
                    <a:lnTo>
                      <a:pt x="712" y="485"/>
                    </a:lnTo>
                    <a:lnTo>
                      <a:pt x="777" y="449"/>
                    </a:lnTo>
                    <a:lnTo>
                      <a:pt x="831" y="413"/>
                    </a:lnTo>
                    <a:lnTo>
                      <a:pt x="873" y="365"/>
                    </a:lnTo>
                    <a:lnTo>
                      <a:pt x="897" y="311"/>
                    </a:lnTo>
                    <a:lnTo>
                      <a:pt x="909" y="258"/>
                    </a:lnTo>
                    <a:lnTo>
                      <a:pt x="903" y="216"/>
                    </a:lnTo>
                    <a:lnTo>
                      <a:pt x="885" y="174"/>
                    </a:lnTo>
                    <a:lnTo>
                      <a:pt x="861" y="132"/>
                    </a:lnTo>
                    <a:lnTo>
                      <a:pt x="825" y="102"/>
                    </a:lnTo>
                    <a:lnTo>
                      <a:pt x="783" y="66"/>
                    </a:lnTo>
                    <a:lnTo>
                      <a:pt x="735" y="42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31" name="Freeform 45"/>
              <p:cNvSpPr>
                <a:spLocks/>
              </p:cNvSpPr>
              <p:nvPr/>
            </p:nvSpPr>
            <p:spPr bwMode="hidden">
              <a:xfrm>
                <a:off x="4564" y="3492"/>
                <a:ext cx="365" cy="66"/>
              </a:xfrm>
              <a:custGeom>
                <a:avLst/>
                <a:gdLst/>
                <a:ahLst/>
                <a:cxnLst>
                  <a:cxn ang="0">
                    <a:pos x="240" y="18"/>
                  </a:cxn>
                  <a:cxn ang="0">
                    <a:pos x="299" y="24"/>
                  </a:cxn>
                  <a:cxn ang="0">
                    <a:pos x="359" y="30"/>
                  </a:cxn>
                  <a:cxn ang="0">
                    <a:pos x="365" y="12"/>
                  </a:cxn>
                  <a:cxn ang="0">
                    <a:pos x="305" y="6"/>
                  </a:cxn>
                  <a:cxn ang="0">
                    <a:pos x="240" y="0"/>
                  </a:cxn>
                  <a:cxn ang="0">
                    <a:pos x="174" y="6"/>
                  </a:cxn>
                  <a:cxn ang="0">
                    <a:pos x="114" y="12"/>
                  </a:cxn>
                  <a:cxn ang="0">
                    <a:pos x="0" y="42"/>
                  </a:cxn>
                  <a:cxn ang="0">
                    <a:pos x="0" y="66"/>
                  </a:cxn>
                  <a:cxn ang="0">
                    <a:pos x="54" y="48"/>
                  </a:cxn>
                  <a:cxn ang="0">
                    <a:pos x="114" y="30"/>
                  </a:cxn>
                  <a:cxn ang="0">
                    <a:pos x="174" y="24"/>
                  </a:cxn>
                  <a:cxn ang="0">
                    <a:pos x="240" y="18"/>
                  </a:cxn>
                  <a:cxn ang="0">
                    <a:pos x="240" y="18"/>
                  </a:cxn>
                </a:cxnLst>
                <a:rect l="0" t="0" r="r" b="b"/>
                <a:pathLst>
                  <a:path w="365" h="66">
                    <a:moveTo>
                      <a:pt x="240" y="18"/>
                    </a:moveTo>
                    <a:lnTo>
                      <a:pt x="299" y="24"/>
                    </a:lnTo>
                    <a:lnTo>
                      <a:pt x="359" y="30"/>
                    </a:lnTo>
                    <a:lnTo>
                      <a:pt x="365" y="12"/>
                    </a:lnTo>
                    <a:lnTo>
                      <a:pt x="305" y="6"/>
                    </a:lnTo>
                    <a:lnTo>
                      <a:pt x="240" y="0"/>
                    </a:lnTo>
                    <a:lnTo>
                      <a:pt x="174" y="6"/>
                    </a:lnTo>
                    <a:lnTo>
                      <a:pt x="114" y="12"/>
                    </a:lnTo>
                    <a:lnTo>
                      <a:pt x="0" y="42"/>
                    </a:lnTo>
                    <a:lnTo>
                      <a:pt x="0" y="66"/>
                    </a:lnTo>
                    <a:lnTo>
                      <a:pt x="54" y="48"/>
                    </a:lnTo>
                    <a:lnTo>
                      <a:pt x="114" y="30"/>
                    </a:lnTo>
                    <a:lnTo>
                      <a:pt x="174" y="24"/>
                    </a:lnTo>
                    <a:lnTo>
                      <a:pt x="240" y="18"/>
                    </a:lnTo>
                    <a:lnTo>
                      <a:pt x="24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32" name="Freeform 46"/>
              <p:cNvSpPr>
                <a:spLocks/>
              </p:cNvSpPr>
              <p:nvPr/>
            </p:nvSpPr>
            <p:spPr bwMode="hidden">
              <a:xfrm>
                <a:off x="4463" y="3558"/>
                <a:ext cx="66" cy="48"/>
              </a:xfrm>
              <a:custGeom>
                <a:avLst/>
                <a:gdLst/>
                <a:ahLst/>
                <a:cxnLst>
                  <a:cxn ang="0">
                    <a:pos x="66" y="18"/>
                  </a:cxn>
                  <a:cxn ang="0">
                    <a:pos x="48" y="0"/>
                  </a:cxn>
                  <a:cxn ang="0">
                    <a:pos x="24" y="12"/>
                  </a:cxn>
                  <a:cxn ang="0">
                    <a:pos x="0" y="30"/>
                  </a:cxn>
                  <a:cxn ang="0">
                    <a:pos x="12" y="48"/>
                  </a:cxn>
                  <a:cxn ang="0">
                    <a:pos x="42" y="30"/>
                  </a:cxn>
                  <a:cxn ang="0">
                    <a:pos x="66" y="18"/>
                  </a:cxn>
                  <a:cxn ang="0">
                    <a:pos x="66" y="18"/>
                  </a:cxn>
                </a:cxnLst>
                <a:rect l="0" t="0" r="r" b="b"/>
                <a:pathLst>
                  <a:path w="66" h="48">
                    <a:moveTo>
                      <a:pt x="66" y="18"/>
                    </a:moveTo>
                    <a:lnTo>
                      <a:pt x="48" y="0"/>
                    </a:lnTo>
                    <a:lnTo>
                      <a:pt x="24" y="12"/>
                    </a:lnTo>
                    <a:lnTo>
                      <a:pt x="0" y="30"/>
                    </a:lnTo>
                    <a:lnTo>
                      <a:pt x="12" y="48"/>
                    </a:lnTo>
                    <a:lnTo>
                      <a:pt x="42" y="30"/>
                    </a:lnTo>
                    <a:lnTo>
                      <a:pt x="66" y="18"/>
                    </a:lnTo>
                    <a:lnTo>
                      <a:pt x="66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33" name="Oval 47"/>
              <p:cNvSpPr>
                <a:spLocks noChangeArrowheads="1"/>
              </p:cNvSpPr>
              <p:nvPr/>
            </p:nvSpPr>
            <p:spPr bwMode="hidden">
              <a:xfrm>
                <a:off x="4546" y="3608"/>
                <a:ext cx="518" cy="31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34" name="Oval 48"/>
              <p:cNvSpPr>
                <a:spLocks noChangeArrowheads="1"/>
              </p:cNvSpPr>
              <p:nvPr/>
            </p:nvSpPr>
            <p:spPr bwMode="hidden">
              <a:xfrm>
                <a:off x="4578" y="3630"/>
                <a:ext cx="446" cy="271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35" name="Oval 49"/>
              <p:cNvSpPr>
                <a:spLocks noChangeArrowheads="1"/>
              </p:cNvSpPr>
              <p:nvPr/>
            </p:nvSpPr>
            <p:spPr bwMode="hidden">
              <a:xfrm>
                <a:off x="4610" y="3650"/>
                <a:ext cx="386" cy="233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36" name="Oval 50"/>
              <p:cNvSpPr>
                <a:spLocks noChangeArrowheads="1"/>
              </p:cNvSpPr>
              <p:nvPr/>
            </p:nvSpPr>
            <p:spPr bwMode="hidden">
              <a:xfrm>
                <a:off x="4654" y="3678"/>
                <a:ext cx="298" cy="177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37" name="Oval 51"/>
              <p:cNvSpPr>
                <a:spLocks noChangeArrowheads="1"/>
              </p:cNvSpPr>
              <p:nvPr/>
            </p:nvSpPr>
            <p:spPr bwMode="hidden">
              <a:xfrm>
                <a:off x="4690" y="3698"/>
                <a:ext cx="222" cy="139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38" name="Oval 52"/>
              <p:cNvSpPr>
                <a:spLocks noChangeArrowheads="1"/>
              </p:cNvSpPr>
              <p:nvPr/>
            </p:nvSpPr>
            <p:spPr bwMode="hidden">
              <a:xfrm>
                <a:off x="4738" y="3728"/>
                <a:ext cx="126" cy="81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</p:grpSp>
        <p:grpSp>
          <p:nvGrpSpPr>
            <p:cNvPr id="9" name="Group 53"/>
            <p:cNvGrpSpPr>
              <a:grpSpLocks/>
            </p:cNvGrpSpPr>
            <p:nvPr userDrawn="1"/>
          </p:nvGrpSpPr>
          <p:grpSpPr bwMode="auto">
            <a:xfrm>
              <a:off x="5280" y="3024"/>
              <a:ext cx="425" cy="258"/>
              <a:chOff x="5280" y="3024"/>
              <a:chExt cx="425" cy="258"/>
            </a:xfrm>
          </p:grpSpPr>
          <p:sp>
            <p:nvSpPr>
              <p:cNvPr id="10" name="Freeform 54"/>
              <p:cNvSpPr>
                <a:spLocks/>
              </p:cNvSpPr>
              <p:nvPr/>
            </p:nvSpPr>
            <p:spPr bwMode="hidden">
              <a:xfrm>
                <a:off x="5280" y="3186"/>
                <a:ext cx="383" cy="96"/>
              </a:xfrm>
              <a:custGeom>
                <a:avLst/>
                <a:gdLst>
                  <a:gd name="T0" fmla="*/ 209 w 382"/>
                  <a:gd name="T1" fmla="*/ 96 h 96"/>
                  <a:gd name="T2" fmla="*/ 143 w 382"/>
                  <a:gd name="T3" fmla="*/ 90 h 96"/>
                  <a:gd name="T4" fmla="*/ 83 w 382"/>
                  <a:gd name="T5" fmla="*/ 66 h 96"/>
                  <a:gd name="T6" fmla="*/ 35 w 382"/>
                  <a:gd name="T7" fmla="*/ 36 h 96"/>
                  <a:gd name="T8" fmla="*/ 6 w 382"/>
                  <a:gd name="T9" fmla="*/ 0 h 96"/>
                  <a:gd name="T10" fmla="*/ 0 w 382"/>
                  <a:gd name="T11" fmla="*/ 6 h 96"/>
                  <a:gd name="T12" fmla="*/ 29 w 382"/>
                  <a:gd name="T13" fmla="*/ 42 h 96"/>
                  <a:gd name="T14" fmla="*/ 77 w 382"/>
                  <a:gd name="T15" fmla="*/ 72 h 96"/>
                  <a:gd name="T16" fmla="*/ 137 w 382"/>
                  <a:gd name="T17" fmla="*/ 90 h 96"/>
                  <a:gd name="T18" fmla="*/ 209 w 382"/>
                  <a:gd name="T19" fmla="*/ 96 h 96"/>
                  <a:gd name="T20" fmla="*/ 263 w 382"/>
                  <a:gd name="T21" fmla="*/ 90 h 96"/>
                  <a:gd name="T22" fmla="*/ 311 w 382"/>
                  <a:gd name="T23" fmla="*/ 84 h 96"/>
                  <a:gd name="T24" fmla="*/ 352 w 382"/>
                  <a:gd name="T25" fmla="*/ 66 h 96"/>
                  <a:gd name="T26" fmla="*/ 382 w 382"/>
                  <a:gd name="T27" fmla="*/ 42 h 96"/>
                  <a:gd name="T28" fmla="*/ 376 w 382"/>
                  <a:gd name="T29" fmla="*/ 42 h 96"/>
                  <a:gd name="T30" fmla="*/ 346 w 382"/>
                  <a:gd name="T31" fmla="*/ 66 h 96"/>
                  <a:gd name="T32" fmla="*/ 305 w 382"/>
                  <a:gd name="T33" fmla="*/ 78 h 96"/>
                  <a:gd name="T34" fmla="*/ 263 w 382"/>
                  <a:gd name="T35" fmla="*/ 90 h 96"/>
                  <a:gd name="T36" fmla="*/ 209 w 382"/>
                  <a:gd name="T37" fmla="*/ 96 h 96"/>
                  <a:gd name="T38" fmla="*/ 209 w 382"/>
                  <a:gd name="T39" fmla="*/ 96 h 9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82" h="96">
                    <a:moveTo>
                      <a:pt x="209" y="96"/>
                    </a:moveTo>
                    <a:lnTo>
                      <a:pt x="143" y="90"/>
                    </a:lnTo>
                    <a:lnTo>
                      <a:pt x="83" y="66"/>
                    </a:lnTo>
                    <a:lnTo>
                      <a:pt x="35" y="3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9" y="42"/>
                    </a:lnTo>
                    <a:lnTo>
                      <a:pt x="77" y="72"/>
                    </a:lnTo>
                    <a:lnTo>
                      <a:pt x="137" y="90"/>
                    </a:lnTo>
                    <a:lnTo>
                      <a:pt x="209" y="96"/>
                    </a:lnTo>
                    <a:lnTo>
                      <a:pt x="263" y="90"/>
                    </a:lnTo>
                    <a:lnTo>
                      <a:pt x="311" y="84"/>
                    </a:lnTo>
                    <a:lnTo>
                      <a:pt x="352" y="66"/>
                    </a:lnTo>
                    <a:lnTo>
                      <a:pt x="382" y="42"/>
                    </a:lnTo>
                    <a:lnTo>
                      <a:pt x="376" y="42"/>
                    </a:lnTo>
                    <a:lnTo>
                      <a:pt x="346" y="66"/>
                    </a:lnTo>
                    <a:lnTo>
                      <a:pt x="305" y="78"/>
                    </a:lnTo>
                    <a:lnTo>
                      <a:pt x="263" y="90"/>
                    </a:lnTo>
                    <a:lnTo>
                      <a:pt x="20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55"/>
              <p:cNvSpPr>
                <a:spLocks/>
              </p:cNvSpPr>
              <p:nvPr/>
            </p:nvSpPr>
            <p:spPr bwMode="hidden">
              <a:xfrm>
                <a:off x="5315" y="3024"/>
                <a:ext cx="258" cy="54"/>
              </a:xfrm>
              <a:custGeom>
                <a:avLst/>
                <a:gdLst>
                  <a:gd name="T0" fmla="*/ 174 w 258"/>
                  <a:gd name="T1" fmla="*/ 0 h 54"/>
                  <a:gd name="T2" fmla="*/ 216 w 258"/>
                  <a:gd name="T3" fmla="*/ 6 h 54"/>
                  <a:gd name="T4" fmla="*/ 258 w 258"/>
                  <a:gd name="T5" fmla="*/ 12 h 54"/>
                  <a:gd name="T6" fmla="*/ 252 w 258"/>
                  <a:gd name="T7" fmla="*/ 6 h 54"/>
                  <a:gd name="T8" fmla="*/ 216 w 258"/>
                  <a:gd name="T9" fmla="*/ 0 h 54"/>
                  <a:gd name="T10" fmla="*/ 174 w 258"/>
                  <a:gd name="T11" fmla="*/ 0 h 54"/>
                  <a:gd name="T12" fmla="*/ 120 w 258"/>
                  <a:gd name="T13" fmla="*/ 6 h 54"/>
                  <a:gd name="T14" fmla="*/ 78 w 258"/>
                  <a:gd name="T15" fmla="*/ 12 h 54"/>
                  <a:gd name="T16" fmla="*/ 36 w 258"/>
                  <a:gd name="T17" fmla="*/ 30 h 54"/>
                  <a:gd name="T18" fmla="*/ 0 w 258"/>
                  <a:gd name="T19" fmla="*/ 48 h 54"/>
                  <a:gd name="T20" fmla="*/ 6 w 258"/>
                  <a:gd name="T21" fmla="*/ 54 h 54"/>
                  <a:gd name="T22" fmla="*/ 36 w 258"/>
                  <a:gd name="T23" fmla="*/ 36 h 54"/>
                  <a:gd name="T24" fmla="*/ 78 w 258"/>
                  <a:gd name="T25" fmla="*/ 18 h 54"/>
                  <a:gd name="T26" fmla="*/ 120 w 258"/>
                  <a:gd name="T27" fmla="*/ 6 h 54"/>
                  <a:gd name="T28" fmla="*/ 174 w 258"/>
                  <a:gd name="T29" fmla="*/ 0 h 54"/>
                  <a:gd name="T30" fmla="*/ 174 w 258"/>
                  <a:gd name="T31" fmla="*/ 0 h 5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58" h="54">
                    <a:moveTo>
                      <a:pt x="174" y="0"/>
                    </a:moveTo>
                    <a:lnTo>
                      <a:pt x="216" y="6"/>
                    </a:lnTo>
                    <a:lnTo>
                      <a:pt x="258" y="12"/>
                    </a:lnTo>
                    <a:lnTo>
                      <a:pt x="252" y="6"/>
                    </a:lnTo>
                    <a:lnTo>
                      <a:pt x="216" y="0"/>
                    </a:lnTo>
                    <a:lnTo>
                      <a:pt x="174" y="0"/>
                    </a:lnTo>
                    <a:lnTo>
                      <a:pt x="120" y="6"/>
                    </a:lnTo>
                    <a:lnTo>
                      <a:pt x="78" y="12"/>
                    </a:lnTo>
                    <a:lnTo>
                      <a:pt x="36" y="30"/>
                    </a:lnTo>
                    <a:lnTo>
                      <a:pt x="0" y="48"/>
                    </a:lnTo>
                    <a:lnTo>
                      <a:pt x="6" y="54"/>
                    </a:lnTo>
                    <a:lnTo>
                      <a:pt x="36" y="36"/>
                    </a:lnTo>
                    <a:lnTo>
                      <a:pt x="78" y="18"/>
                    </a:lnTo>
                    <a:lnTo>
                      <a:pt x="120" y="6"/>
                    </a:lnTo>
                    <a:lnTo>
                      <a:pt x="1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56"/>
              <p:cNvSpPr>
                <a:spLocks/>
              </p:cNvSpPr>
              <p:nvPr/>
            </p:nvSpPr>
            <p:spPr bwMode="hidden">
              <a:xfrm>
                <a:off x="5645" y="3066"/>
                <a:ext cx="60" cy="156"/>
              </a:xfrm>
              <a:custGeom>
                <a:avLst/>
                <a:gdLst>
                  <a:gd name="T0" fmla="*/ 54 w 60"/>
                  <a:gd name="T1" fmla="*/ 90 h 156"/>
                  <a:gd name="T2" fmla="*/ 48 w 60"/>
                  <a:gd name="T3" fmla="*/ 126 h 156"/>
                  <a:gd name="T4" fmla="*/ 24 w 60"/>
                  <a:gd name="T5" fmla="*/ 156 h 156"/>
                  <a:gd name="T6" fmla="*/ 30 w 60"/>
                  <a:gd name="T7" fmla="*/ 156 h 156"/>
                  <a:gd name="T8" fmla="*/ 54 w 60"/>
                  <a:gd name="T9" fmla="*/ 126 h 156"/>
                  <a:gd name="T10" fmla="*/ 60 w 60"/>
                  <a:gd name="T11" fmla="*/ 90 h 156"/>
                  <a:gd name="T12" fmla="*/ 54 w 60"/>
                  <a:gd name="T13" fmla="*/ 66 h 156"/>
                  <a:gd name="T14" fmla="*/ 48 w 60"/>
                  <a:gd name="T15" fmla="*/ 42 h 156"/>
                  <a:gd name="T16" fmla="*/ 30 w 60"/>
                  <a:gd name="T17" fmla="*/ 18 h 156"/>
                  <a:gd name="T18" fmla="*/ 6 w 60"/>
                  <a:gd name="T19" fmla="*/ 0 h 156"/>
                  <a:gd name="T20" fmla="*/ 0 w 60"/>
                  <a:gd name="T21" fmla="*/ 6 h 156"/>
                  <a:gd name="T22" fmla="*/ 24 w 60"/>
                  <a:gd name="T23" fmla="*/ 24 h 156"/>
                  <a:gd name="T24" fmla="*/ 42 w 60"/>
                  <a:gd name="T25" fmla="*/ 42 h 156"/>
                  <a:gd name="T26" fmla="*/ 48 w 60"/>
                  <a:gd name="T27" fmla="*/ 66 h 156"/>
                  <a:gd name="T28" fmla="*/ 54 w 60"/>
                  <a:gd name="T29" fmla="*/ 90 h 156"/>
                  <a:gd name="T30" fmla="*/ 54 w 60"/>
                  <a:gd name="T31" fmla="*/ 90 h 15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60" h="156">
                    <a:moveTo>
                      <a:pt x="54" y="90"/>
                    </a:moveTo>
                    <a:lnTo>
                      <a:pt x="48" y="126"/>
                    </a:lnTo>
                    <a:lnTo>
                      <a:pt x="24" y="156"/>
                    </a:lnTo>
                    <a:lnTo>
                      <a:pt x="30" y="156"/>
                    </a:lnTo>
                    <a:lnTo>
                      <a:pt x="54" y="126"/>
                    </a:lnTo>
                    <a:lnTo>
                      <a:pt x="60" y="90"/>
                    </a:lnTo>
                    <a:lnTo>
                      <a:pt x="54" y="66"/>
                    </a:lnTo>
                    <a:lnTo>
                      <a:pt x="48" y="42"/>
                    </a:lnTo>
                    <a:lnTo>
                      <a:pt x="30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4" y="24"/>
                    </a:lnTo>
                    <a:lnTo>
                      <a:pt x="42" y="42"/>
                    </a:lnTo>
                    <a:lnTo>
                      <a:pt x="48" y="66"/>
                    </a:lnTo>
                    <a:lnTo>
                      <a:pt x="54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57"/>
              <p:cNvSpPr>
                <a:spLocks/>
              </p:cNvSpPr>
              <p:nvPr/>
            </p:nvSpPr>
            <p:spPr bwMode="hidden">
              <a:xfrm>
                <a:off x="5375" y="3246"/>
                <a:ext cx="192" cy="18"/>
              </a:xfrm>
              <a:custGeom>
                <a:avLst/>
                <a:gdLst>
                  <a:gd name="T0" fmla="*/ 114 w 192"/>
                  <a:gd name="T1" fmla="*/ 12 h 18"/>
                  <a:gd name="T2" fmla="*/ 72 w 192"/>
                  <a:gd name="T3" fmla="*/ 6 h 18"/>
                  <a:gd name="T4" fmla="*/ 30 w 192"/>
                  <a:gd name="T5" fmla="*/ 0 h 18"/>
                  <a:gd name="T6" fmla="*/ 0 w 192"/>
                  <a:gd name="T7" fmla="*/ 0 h 18"/>
                  <a:gd name="T8" fmla="*/ 54 w 192"/>
                  <a:gd name="T9" fmla="*/ 12 h 18"/>
                  <a:gd name="T10" fmla="*/ 114 w 192"/>
                  <a:gd name="T11" fmla="*/ 18 h 18"/>
                  <a:gd name="T12" fmla="*/ 156 w 192"/>
                  <a:gd name="T13" fmla="*/ 18 h 18"/>
                  <a:gd name="T14" fmla="*/ 192 w 192"/>
                  <a:gd name="T15" fmla="*/ 12 h 18"/>
                  <a:gd name="T16" fmla="*/ 186 w 192"/>
                  <a:gd name="T17" fmla="*/ 0 h 18"/>
                  <a:gd name="T18" fmla="*/ 150 w 192"/>
                  <a:gd name="T19" fmla="*/ 6 h 18"/>
                  <a:gd name="T20" fmla="*/ 114 w 192"/>
                  <a:gd name="T21" fmla="*/ 12 h 18"/>
                  <a:gd name="T22" fmla="*/ 114 w 192"/>
                  <a:gd name="T23" fmla="*/ 12 h 1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2" h="18">
                    <a:moveTo>
                      <a:pt x="114" y="12"/>
                    </a:moveTo>
                    <a:lnTo>
                      <a:pt x="72" y="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54" y="12"/>
                    </a:lnTo>
                    <a:lnTo>
                      <a:pt x="114" y="18"/>
                    </a:lnTo>
                    <a:lnTo>
                      <a:pt x="156" y="18"/>
                    </a:lnTo>
                    <a:lnTo>
                      <a:pt x="192" y="12"/>
                    </a:lnTo>
                    <a:lnTo>
                      <a:pt x="186" y="0"/>
                    </a:lnTo>
                    <a:lnTo>
                      <a:pt x="150" y="6"/>
                    </a:lnTo>
                    <a:lnTo>
                      <a:pt x="114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58"/>
              <p:cNvSpPr>
                <a:spLocks/>
              </p:cNvSpPr>
              <p:nvPr/>
            </p:nvSpPr>
            <p:spPr bwMode="hidden">
              <a:xfrm>
                <a:off x="5304" y="3042"/>
                <a:ext cx="161" cy="186"/>
              </a:xfrm>
              <a:custGeom>
                <a:avLst/>
                <a:gdLst>
                  <a:gd name="T0" fmla="*/ 11 w 161"/>
                  <a:gd name="T1" fmla="*/ 114 h 186"/>
                  <a:gd name="T2" fmla="*/ 17 w 161"/>
                  <a:gd name="T3" fmla="*/ 96 h 186"/>
                  <a:gd name="T4" fmla="*/ 23 w 161"/>
                  <a:gd name="T5" fmla="*/ 78 h 186"/>
                  <a:gd name="T6" fmla="*/ 53 w 161"/>
                  <a:gd name="T7" fmla="*/ 42 h 186"/>
                  <a:gd name="T8" fmla="*/ 101 w 161"/>
                  <a:gd name="T9" fmla="*/ 18 h 186"/>
                  <a:gd name="T10" fmla="*/ 155 w 161"/>
                  <a:gd name="T11" fmla="*/ 6 h 186"/>
                  <a:gd name="T12" fmla="*/ 161 w 161"/>
                  <a:gd name="T13" fmla="*/ 0 h 186"/>
                  <a:gd name="T14" fmla="*/ 95 w 161"/>
                  <a:gd name="T15" fmla="*/ 12 h 186"/>
                  <a:gd name="T16" fmla="*/ 47 w 161"/>
                  <a:gd name="T17" fmla="*/ 36 h 186"/>
                  <a:gd name="T18" fmla="*/ 11 w 161"/>
                  <a:gd name="T19" fmla="*/ 72 h 186"/>
                  <a:gd name="T20" fmla="*/ 5 w 161"/>
                  <a:gd name="T21" fmla="*/ 90 h 186"/>
                  <a:gd name="T22" fmla="*/ 0 w 161"/>
                  <a:gd name="T23" fmla="*/ 114 h 186"/>
                  <a:gd name="T24" fmla="*/ 11 w 161"/>
                  <a:gd name="T25" fmla="*/ 150 h 186"/>
                  <a:gd name="T26" fmla="*/ 23 w 161"/>
                  <a:gd name="T27" fmla="*/ 168 h 186"/>
                  <a:gd name="T28" fmla="*/ 41 w 161"/>
                  <a:gd name="T29" fmla="*/ 186 h 186"/>
                  <a:gd name="T30" fmla="*/ 65 w 161"/>
                  <a:gd name="T31" fmla="*/ 186 h 186"/>
                  <a:gd name="T32" fmla="*/ 41 w 161"/>
                  <a:gd name="T33" fmla="*/ 168 h 186"/>
                  <a:gd name="T34" fmla="*/ 23 w 161"/>
                  <a:gd name="T35" fmla="*/ 150 h 186"/>
                  <a:gd name="T36" fmla="*/ 17 w 161"/>
                  <a:gd name="T37" fmla="*/ 132 h 186"/>
                  <a:gd name="T38" fmla="*/ 11 w 161"/>
                  <a:gd name="T39" fmla="*/ 114 h 186"/>
                  <a:gd name="T40" fmla="*/ 11 w 161"/>
                  <a:gd name="T41" fmla="*/ 114 h 18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61" h="186">
                    <a:moveTo>
                      <a:pt x="11" y="114"/>
                    </a:moveTo>
                    <a:lnTo>
                      <a:pt x="17" y="96"/>
                    </a:lnTo>
                    <a:lnTo>
                      <a:pt x="23" y="78"/>
                    </a:lnTo>
                    <a:lnTo>
                      <a:pt x="53" y="42"/>
                    </a:lnTo>
                    <a:lnTo>
                      <a:pt x="101" y="18"/>
                    </a:lnTo>
                    <a:lnTo>
                      <a:pt x="155" y="6"/>
                    </a:lnTo>
                    <a:lnTo>
                      <a:pt x="161" y="0"/>
                    </a:lnTo>
                    <a:lnTo>
                      <a:pt x="95" y="12"/>
                    </a:lnTo>
                    <a:lnTo>
                      <a:pt x="47" y="36"/>
                    </a:lnTo>
                    <a:lnTo>
                      <a:pt x="11" y="72"/>
                    </a:lnTo>
                    <a:lnTo>
                      <a:pt x="5" y="90"/>
                    </a:lnTo>
                    <a:lnTo>
                      <a:pt x="0" y="114"/>
                    </a:lnTo>
                    <a:lnTo>
                      <a:pt x="11" y="150"/>
                    </a:lnTo>
                    <a:lnTo>
                      <a:pt x="23" y="168"/>
                    </a:lnTo>
                    <a:lnTo>
                      <a:pt x="41" y="186"/>
                    </a:lnTo>
                    <a:lnTo>
                      <a:pt x="65" y="186"/>
                    </a:lnTo>
                    <a:lnTo>
                      <a:pt x="41" y="168"/>
                    </a:lnTo>
                    <a:lnTo>
                      <a:pt x="23" y="150"/>
                    </a:lnTo>
                    <a:lnTo>
                      <a:pt x="17" y="132"/>
                    </a:lnTo>
                    <a:lnTo>
                      <a:pt x="11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59"/>
              <p:cNvSpPr>
                <a:spLocks/>
              </p:cNvSpPr>
              <p:nvPr/>
            </p:nvSpPr>
            <p:spPr bwMode="hidden">
              <a:xfrm>
                <a:off x="5489" y="3042"/>
                <a:ext cx="186" cy="210"/>
              </a:xfrm>
              <a:custGeom>
                <a:avLst/>
                <a:gdLst>
                  <a:gd name="T0" fmla="*/ 0 w 185"/>
                  <a:gd name="T1" fmla="*/ 6 h 210"/>
                  <a:gd name="T2" fmla="*/ 66 w 185"/>
                  <a:gd name="T3" fmla="*/ 12 h 210"/>
                  <a:gd name="T4" fmla="*/ 119 w 185"/>
                  <a:gd name="T5" fmla="*/ 36 h 210"/>
                  <a:gd name="T6" fmla="*/ 155 w 185"/>
                  <a:gd name="T7" fmla="*/ 72 h 210"/>
                  <a:gd name="T8" fmla="*/ 161 w 185"/>
                  <a:gd name="T9" fmla="*/ 90 h 210"/>
                  <a:gd name="T10" fmla="*/ 167 w 185"/>
                  <a:gd name="T11" fmla="*/ 114 h 210"/>
                  <a:gd name="T12" fmla="*/ 161 w 185"/>
                  <a:gd name="T13" fmla="*/ 138 h 210"/>
                  <a:gd name="T14" fmla="*/ 149 w 185"/>
                  <a:gd name="T15" fmla="*/ 162 h 210"/>
                  <a:gd name="T16" fmla="*/ 119 w 185"/>
                  <a:gd name="T17" fmla="*/ 180 h 210"/>
                  <a:gd name="T18" fmla="*/ 90 w 185"/>
                  <a:gd name="T19" fmla="*/ 198 h 210"/>
                  <a:gd name="T20" fmla="*/ 96 w 185"/>
                  <a:gd name="T21" fmla="*/ 210 h 210"/>
                  <a:gd name="T22" fmla="*/ 131 w 185"/>
                  <a:gd name="T23" fmla="*/ 192 h 210"/>
                  <a:gd name="T24" fmla="*/ 161 w 185"/>
                  <a:gd name="T25" fmla="*/ 168 h 210"/>
                  <a:gd name="T26" fmla="*/ 179 w 185"/>
                  <a:gd name="T27" fmla="*/ 144 h 210"/>
                  <a:gd name="T28" fmla="*/ 185 w 185"/>
                  <a:gd name="T29" fmla="*/ 114 h 210"/>
                  <a:gd name="T30" fmla="*/ 179 w 185"/>
                  <a:gd name="T31" fmla="*/ 90 h 210"/>
                  <a:gd name="T32" fmla="*/ 173 w 185"/>
                  <a:gd name="T33" fmla="*/ 66 h 210"/>
                  <a:gd name="T34" fmla="*/ 155 w 185"/>
                  <a:gd name="T35" fmla="*/ 48 h 210"/>
                  <a:gd name="T36" fmla="*/ 131 w 185"/>
                  <a:gd name="T37" fmla="*/ 30 h 210"/>
                  <a:gd name="T38" fmla="*/ 72 w 185"/>
                  <a:gd name="T39" fmla="*/ 6 h 210"/>
                  <a:gd name="T40" fmla="*/ 0 w 185"/>
                  <a:gd name="T41" fmla="*/ 0 h 210"/>
                  <a:gd name="T42" fmla="*/ 0 w 185"/>
                  <a:gd name="T43" fmla="*/ 6 h 210"/>
                  <a:gd name="T44" fmla="*/ 0 w 185"/>
                  <a:gd name="T45" fmla="*/ 6 h 210"/>
                  <a:gd name="T46" fmla="*/ 0 w 185"/>
                  <a:gd name="T47" fmla="*/ 6 h 21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5" h="210">
                    <a:moveTo>
                      <a:pt x="0" y="6"/>
                    </a:moveTo>
                    <a:lnTo>
                      <a:pt x="66" y="12"/>
                    </a:lnTo>
                    <a:lnTo>
                      <a:pt x="119" y="36"/>
                    </a:lnTo>
                    <a:lnTo>
                      <a:pt x="155" y="72"/>
                    </a:lnTo>
                    <a:lnTo>
                      <a:pt x="161" y="90"/>
                    </a:lnTo>
                    <a:lnTo>
                      <a:pt x="167" y="114"/>
                    </a:lnTo>
                    <a:lnTo>
                      <a:pt x="161" y="138"/>
                    </a:lnTo>
                    <a:lnTo>
                      <a:pt x="149" y="162"/>
                    </a:lnTo>
                    <a:lnTo>
                      <a:pt x="119" y="180"/>
                    </a:lnTo>
                    <a:lnTo>
                      <a:pt x="90" y="198"/>
                    </a:lnTo>
                    <a:lnTo>
                      <a:pt x="96" y="210"/>
                    </a:lnTo>
                    <a:lnTo>
                      <a:pt x="131" y="192"/>
                    </a:lnTo>
                    <a:lnTo>
                      <a:pt x="161" y="168"/>
                    </a:lnTo>
                    <a:lnTo>
                      <a:pt x="179" y="144"/>
                    </a:lnTo>
                    <a:lnTo>
                      <a:pt x="185" y="114"/>
                    </a:lnTo>
                    <a:lnTo>
                      <a:pt x="179" y="90"/>
                    </a:lnTo>
                    <a:lnTo>
                      <a:pt x="173" y="66"/>
                    </a:lnTo>
                    <a:lnTo>
                      <a:pt x="155" y="48"/>
                    </a:lnTo>
                    <a:lnTo>
                      <a:pt x="131" y="30"/>
                    </a:lnTo>
                    <a:lnTo>
                      <a:pt x="72" y="6"/>
                    </a:ln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60"/>
              <p:cNvSpPr>
                <a:spLocks noEditPoints="1"/>
              </p:cNvSpPr>
              <p:nvPr/>
            </p:nvSpPr>
            <p:spPr bwMode="hidden">
              <a:xfrm>
                <a:off x="5345" y="3058"/>
                <a:ext cx="299" cy="186"/>
              </a:xfrm>
              <a:custGeom>
                <a:avLst/>
                <a:gdLst>
                  <a:gd name="T0" fmla="*/ 150 w 299"/>
                  <a:gd name="T1" fmla="*/ 0 h 186"/>
                  <a:gd name="T2" fmla="*/ 90 w 299"/>
                  <a:gd name="T3" fmla="*/ 6 h 186"/>
                  <a:gd name="T4" fmla="*/ 42 w 299"/>
                  <a:gd name="T5" fmla="*/ 30 h 186"/>
                  <a:gd name="T6" fmla="*/ 12 w 299"/>
                  <a:gd name="T7" fmla="*/ 54 h 186"/>
                  <a:gd name="T8" fmla="*/ 6 w 299"/>
                  <a:gd name="T9" fmla="*/ 72 h 186"/>
                  <a:gd name="T10" fmla="*/ 0 w 299"/>
                  <a:gd name="T11" fmla="*/ 90 h 186"/>
                  <a:gd name="T12" fmla="*/ 6 w 299"/>
                  <a:gd name="T13" fmla="*/ 108 h 186"/>
                  <a:gd name="T14" fmla="*/ 12 w 299"/>
                  <a:gd name="T15" fmla="*/ 126 h 186"/>
                  <a:gd name="T16" fmla="*/ 42 w 299"/>
                  <a:gd name="T17" fmla="*/ 156 h 186"/>
                  <a:gd name="T18" fmla="*/ 90 w 299"/>
                  <a:gd name="T19" fmla="*/ 180 h 186"/>
                  <a:gd name="T20" fmla="*/ 150 w 299"/>
                  <a:gd name="T21" fmla="*/ 186 h 186"/>
                  <a:gd name="T22" fmla="*/ 209 w 299"/>
                  <a:gd name="T23" fmla="*/ 180 h 186"/>
                  <a:gd name="T24" fmla="*/ 257 w 299"/>
                  <a:gd name="T25" fmla="*/ 156 h 186"/>
                  <a:gd name="T26" fmla="*/ 287 w 299"/>
                  <a:gd name="T27" fmla="*/ 126 h 186"/>
                  <a:gd name="T28" fmla="*/ 299 w 299"/>
                  <a:gd name="T29" fmla="*/ 108 h 186"/>
                  <a:gd name="T30" fmla="*/ 299 w 299"/>
                  <a:gd name="T31" fmla="*/ 90 h 186"/>
                  <a:gd name="T32" fmla="*/ 299 w 299"/>
                  <a:gd name="T33" fmla="*/ 72 h 186"/>
                  <a:gd name="T34" fmla="*/ 287 w 299"/>
                  <a:gd name="T35" fmla="*/ 54 h 186"/>
                  <a:gd name="T36" fmla="*/ 257 w 299"/>
                  <a:gd name="T37" fmla="*/ 30 h 186"/>
                  <a:gd name="T38" fmla="*/ 209 w 299"/>
                  <a:gd name="T39" fmla="*/ 6 h 186"/>
                  <a:gd name="T40" fmla="*/ 150 w 299"/>
                  <a:gd name="T41" fmla="*/ 0 h 186"/>
                  <a:gd name="T42" fmla="*/ 150 w 299"/>
                  <a:gd name="T43" fmla="*/ 0 h 186"/>
                  <a:gd name="T44" fmla="*/ 150 w 299"/>
                  <a:gd name="T45" fmla="*/ 180 h 186"/>
                  <a:gd name="T46" fmla="*/ 96 w 299"/>
                  <a:gd name="T47" fmla="*/ 174 h 186"/>
                  <a:gd name="T48" fmla="*/ 48 w 299"/>
                  <a:gd name="T49" fmla="*/ 156 h 186"/>
                  <a:gd name="T50" fmla="*/ 18 w 299"/>
                  <a:gd name="T51" fmla="*/ 126 h 186"/>
                  <a:gd name="T52" fmla="*/ 12 w 299"/>
                  <a:gd name="T53" fmla="*/ 108 h 186"/>
                  <a:gd name="T54" fmla="*/ 6 w 299"/>
                  <a:gd name="T55" fmla="*/ 90 h 186"/>
                  <a:gd name="T56" fmla="*/ 12 w 299"/>
                  <a:gd name="T57" fmla="*/ 72 h 186"/>
                  <a:gd name="T58" fmla="*/ 18 w 299"/>
                  <a:gd name="T59" fmla="*/ 54 h 186"/>
                  <a:gd name="T60" fmla="*/ 48 w 299"/>
                  <a:gd name="T61" fmla="*/ 30 h 186"/>
                  <a:gd name="T62" fmla="*/ 96 w 299"/>
                  <a:gd name="T63" fmla="*/ 12 h 186"/>
                  <a:gd name="T64" fmla="*/ 150 w 299"/>
                  <a:gd name="T65" fmla="*/ 6 h 186"/>
                  <a:gd name="T66" fmla="*/ 203 w 299"/>
                  <a:gd name="T67" fmla="*/ 12 h 186"/>
                  <a:gd name="T68" fmla="*/ 251 w 299"/>
                  <a:gd name="T69" fmla="*/ 30 h 186"/>
                  <a:gd name="T70" fmla="*/ 281 w 299"/>
                  <a:gd name="T71" fmla="*/ 54 h 186"/>
                  <a:gd name="T72" fmla="*/ 293 w 299"/>
                  <a:gd name="T73" fmla="*/ 72 h 186"/>
                  <a:gd name="T74" fmla="*/ 293 w 299"/>
                  <a:gd name="T75" fmla="*/ 90 h 186"/>
                  <a:gd name="T76" fmla="*/ 293 w 299"/>
                  <a:gd name="T77" fmla="*/ 108 h 186"/>
                  <a:gd name="T78" fmla="*/ 281 w 299"/>
                  <a:gd name="T79" fmla="*/ 126 h 186"/>
                  <a:gd name="T80" fmla="*/ 251 w 299"/>
                  <a:gd name="T81" fmla="*/ 156 h 186"/>
                  <a:gd name="T82" fmla="*/ 203 w 299"/>
                  <a:gd name="T83" fmla="*/ 174 h 186"/>
                  <a:gd name="T84" fmla="*/ 150 w 299"/>
                  <a:gd name="T85" fmla="*/ 180 h 186"/>
                  <a:gd name="T86" fmla="*/ 150 w 299"/>
                  <a:gd name="T87" fmla="*/ 180 h 18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99" h="186">
                    <a:moveTo>
                      <a:pt x="150" y="0"/>
                    </a:moveTo>
                    <a:lnTo>
                      <a:pt x="90" y="6"/>
                    </a:lnTo>
                    <a:lnTo>
                      <a:pt x="42" y="30"/>
                    </a:lnTo>
                    <a:lnTo>
                      <a:pt x="12" y="54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6" y="108"/>
                    </a:lnTo>
                    <a:lnTo>
                      <a:pt x="12" y="126"/>
                    </a:lnTo>
                    <a:lnTo>
                      <a:pt x="42" y="156"/>
                    </a:lnTo>
                    <a:lnTo>
                      <a:pt x="90" y="180"/>
                    </a:lnTo>
                    <a:lnTo>
                      <a:pt x="150" y="186"/>
                    </a:lnTo>
                    <a:lnTo>
                      <a:pt x="209" y="180"/>
                    </a:lnTo>
                    <a:lnTo>
                      <a:pt x="257" y="156"/>
                    </a:lnTo>
                    <a:lnTo>
                      <a:pt x="287" y="126"/>
                    </a:lnTo>
                    <a:lnTo>
                      <a:pt x="299" y="108"/>
                    </a:lnTo>
                    <a:lnTo>
                      <a:pt x="299" y="90"/>
                    </a:lnTo>
                    <a:lnTo>
                      <a:pt x="299" y="72"/>
                    </a:lnTo>
                    <a:lnTo>
                      <a:pt x="287" y="54"/>
                    </a:lnTo>
                    <a:lnTo>
                      <a:pt x="257" y="30"/>
                    </a:lnTo>
                    <a:lnTo>
                      <a:pt x="209" y="6"/>
                    </a:lnTo>
                    <a:lnTo>
                      <a:pt x="150" y="0"/>
                    </a:lnTo>
                    <a:close/>
                    <a:moveTo>
                      <a:pt x="150" y="180"/>
                    </a:moveTo>
                    <a:lnTo>
                      <a:pt x="96" y="174"/>
                    </a:lnTo>
                    <a:lnTo>
                      <a:pt x="48" y="156"/>
                    </a:lnTo>
                    <a:lnTo>
                      <a:pt x="18" y="126"/>
                    </a:lnTo>
                    <a:lnTo>
                      <a:pt x="12" y="108"/>
                    </a:lnTo>
                    <a:lnTo>
                      <a:pt x="6" y="90"/>
                    </a:lnTo>
                    <a:lnTo>
                      <a:pt x="12" y="72"/>
                    </a:lnTo>
                    <a:lnTo>
                      <a:pt x="18" y="54"/>
                    </a:lnTo>
                    <a:lnTo>
                      <a:pt x="48" y="30"/>
                    </a:lnTo>
                    <a:lnTo>
                      <a:pt x="96" y="12"/>
                    </a:lnTo>
                    <a:lnTo>
                      <a:pt x="150" y="6"/>
                    </a:lnTo>
                    <a:lnTo>
                      <a:pt x="203" y="12"/>
                    </a:lnTo>
                    <a:lnTo>
                      <a:pt x="251" y="30"/>
                    </a:lnTo>
                    <a:lnTo>
                      <a:pt x="281" y="54"/>
                    </a:lnTo>
                    <a:lnTo>
                      <a:pt x="293" y="72"/>
                    </a:lnTo>
                    <a:lnTo>
                      <a:pt x="293" y="90"/>
                    </a:lnTo>
                    <a:lnTo>
                      <a:pt x="293" y="108"/>
                    </a:lnTo>
                    <a:lnTo>
                      <a:pt x="281" y="126"/>
                    </a:lnTo>
                    <a:lnTo>
                      <a:pt x="251" y="156"/>
                    </a:lnTo>
                    <a:lnTo>
                      <a:pt x="203" y="174"/>
                    </a:lnTo>
                    <a:lnTo>
                      <a:pt x="150" y="1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7" name="Group 61"/>
              <p:cNvGrpSpPr>
                <a:grpSpLocks/>
              </p:cNvGrpSpPr>
              <p:nvPr/>
            </p:nvGrpSpPr>
            <p:grpSpPr bwMode="auto">
              <a:xfrm>
                <a:off x="5381" y="3085"/>
                <a:ext cx="227" cy="132"/>
                <a:chOff x="5381" y="3085"/>
                <a:chExt cx="227" cy="132"/>
              </a:xfrm>
            </p:grpSpPr>
            <p:sp>
              <p:nvSpPr>
                <p:cNvPr id="18" name="Oval 62"/>
                <p:cNvSpPr>
                  <a:spLocks noChangeArrowheads="1"/>
                </p:cNvSpPr>
                <p:nvPr userDrawn="1"/>
              </p:nvSpPr>
              <p:spPr bwMode="hidden">
                <a:xfrm>
                  <a:off x="5381" y="3085"/>
                  <a:ext cx="227" cy="1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CA"/>
                </a:p>
              </p:txBody>
            </p:sp>
            <p:sp>
              <p:nvSpPr>
                <p:cNvPr id="19" name="Oval 63"/>
                <p:cNvSpPr>
                  <a:spLocks noChangeArrowheads="1"/>
                </p:cNvSpPr>
                <p:nvPr userDrawn="1"/>
              </p:nvSpPr>
              <p:spPr bwMode="hidden">
                <a:xfrm>
                  <a:off x="5403" y="3099"/>
                  <a:ext cx="182" cy="10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CA"/>
                </a:p>
              </p:txBody>
            </p:sp>
            <p:sp>
              <p:nvSpPr>
                <p:cNvPr id="20" name="Oval 64"/>
                <p:cNvSpPr>
                  <a:spLocks noChangeArrowheads="1"/>
                </p:cNvSpPr>
                <p:nvPr userDrawn="1"/>
              </p:nvSpPr>
              <p:spPr bwMode="hidden">
                <a:xfrm>
                  <a:off x="5431" y="3109"/>
                  <a:ext cx="125" cy="8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CA"/>
                </a:p>
              </p:txBody>
            </p:sp>
            <p:sp>
              <p:nvSpPr>
                <p:cNvPr id="21" name="Oval 65"/>
                <p:cNvSpPr>
                  <a:spLocks noChangeArrowheads="1"/>
                </p:cNvSpPr>
                <p:nvPr userDrawn="1"/>
              </p:nvSpPr>
              <p:spPr bwMode="hidden">
                <a:xfrm>
                  <a:off x="5458" y="3125"/>
                  <a:ext cx="73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CA"/>
                </a:p>
              </p:txBody>
            </p:sp>
          </p:grpSp>
        </p:grpSp>
      </p:grpSp>
      <p:sp>
        <p:nvSpPr>
          <p:cNvPr id="21570" name="Rectangle 66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92275"/>
            <a:ext cx="7772400" cy="17367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571" name="Rectangle 6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8" name="Rectangle 68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0740BC-FA8C-4F0B-849B-FB3E66864A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1607"/>
      </p:ext>
    </p:extLst>
  </p:cSld>
  <p:clrMapOvr>
    <a:masterClrMapping/>
  </p:clrMapOvr>
  <p:transition spd="slow" advTm="15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A03BF9-9977-48BD-ACC9-54391A6430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72640"/>
      </p:ext>
    </p:extLst>
  </p:cSld>
  <p:clrMapOvr>
    <a:masterClrMapping/>
  </p:clrMapOvr>
  <p:transition spd="slow" advTm="15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48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48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140AF-8F31-4508-82EB-70B551FB11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94678"/>
      </p:ext>
    </p:extLst>
  </p:cSld>
  <p:clrMapOvr>
    <a:masterClrMapping/>
  </p:clrMapOvr>
  <p:transition spd="slow" advTm="15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BBB1F9-FA5F-4651-A4B9-168AB73291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50378"/>
      </p:ext>
    </p:extLst>
  </p:cSld>
  <p:clrMapOvr>
    <a:masterClrMapping/>
  </p:clrMapOvr>
  <p:transition spd="slow" advTm="150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19DA62-299C-42C7-954F-901C4D56DB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11"/>
      </p:ext>
    </p:extLst>
  </p:cSld>
  <p:clrMapOvr>
    <a:masterClrMapping/>
  </p:clrMapOvr>
  <p:transition spd="slow" advTm="15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EFC9B-9D5B-434E-A159-14730FC915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7222"/>
      </p:ext>
    </p:extLst>
  </p:cSld>
  <p:clrMapOvr>
    <a:masterClrMapping/>
  </p:clrMapOvr>
  <p:transition spd="slow" advTm="15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947F4-36A2-4865-918B-5A89D09621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61922"/>
      </p:ext>
    </p:extLst>
  </p:cSld>
  <p:clrMapOvr>
    <a:masterClrMapping/>
  </p:clrMapOvr>
  <p:transition spd="slow" advTm="15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90BE02-E53F-4B65-A2F2-FE0F0DEE79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65801"/>
      </p:ext>
    </p:extLst>
  </p:cSld>
  <p:clrMapOvr>
    <a:masterClrMapping/>
  </p:clrMapOvr>
  <p:transition spd="slow" advTm="1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A8D65A-9CE4-4AD1-B1A5-F15D85BA87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04032"/>
      </p:ext>
    </p:extLst>
  </p:cSld>
  <p:clrMapOvr>
    <a:masterClrMapping/>
  </p:clrMapOvr>
  <p:transition spd="slow" advTm="1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4798C7-D71A-4B7C-9432-7F1EA707F5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06947"/>
      </p:ext>
    </p:extLst>
  </p:cSld>
  <p:clrMapOvr>
    <a:masterClrMapping/>
  </p:clrMapOvr>
  <p:transition spd="slow" advTm="15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35B35-8DF3-44A2-95B2-67030E6307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59192"/>
      </p:ext>
    </p:extLst>
  </p:cSld>
  <p:clrMapOvr>
    <a:masterClrMapping/>
  </p:clrMapOvr>
  <p:transition spd="slow" advTm="15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C435D8-7769-4E19-BC13-4C4A42E3FA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47671"/>
      </p:ext>
    </p:extLst>
  </p:cSld>
  <p:clrMapOvr>
    <a:masterClrMapping/>
  </p:clrMapOvr>
  <p:transition spd="slow" advTm="15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25EA13-ADC9-4FB8-A43E-5F2F338D58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69583"/>
      </p:ext>
    </p:extLst>
  </p:cSld>
  <p:clrMapOvr>
    <a:masterClrMapping/>
  </p:clrMapOvr>
  <p:transition spd="slow" advTm="15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0938E-642E-4E07-BD96-B759BA7D67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60055"/>
      </p:ext>
    </p:extLst>
  </p:cSld>
  <p:clrMapOvr>
    <a:masterClrMapping/>
  </p:clrMapOvr>
  <p:transition spd="slow" advTm="15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DE2EB0-E8F1-4D9C-B86B-3C3881CE9D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79174"/>
      </p:ext>
    </p:extLst>
  </p:cSld>
  <p:clrMapOvr>
    <a:masterClrMapping/>
  </p:clrMapOvr>
  <p:transition spd="slow" advTm="15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reeform 2"/>
          <p:cNvSpPr>
            <a:spLocks/>
          </p:cNvSpPr>
          <p:nvPr/>
        </p:nvSpPr>
        <p:spPr bwMode="hidden">
          <a:xfrm>
            <a:off x="6627813" y="6429375"/>
            <a:ext cx="285750" cy="209550"/>
          </a:xfrm>
          <a:custGeom>
            <a:avLst/>
            <a:gdLst/>
            <a:ahLst/>
            <a:cxnLst>
              <a:cxn ang="0">
                <a:pos x="0" y="132"/>
              </a:cxn>
              <a:cxn ang="0">
                <a:pos x="29" y="132"/>
              </a:cxn>
              <a:cxn ang="0">
                <a:pos x="77" y="108"/>
              </a:cxn>
              <a:cxn ang="0">
                <a:pos x="119" y="78"/>
              </a:cxn>
              <a:cxn ang="0">
                <a:pos x="155" y="48"/>
              </a:cxn>
              <a:cxn ang="0">
                <a:pos x="179" y="12"/>
              </a:cxn>
              <a:cxn ang="0">
                <a:pos x="173" y="6"/>
              </a:cxn>
              <a:cxn ang="0">
                <a:pos x="167" y="0"/>
              </a:cxn>
              <a:cxn ang="0">
                <a:pos x="137" y="42"/>
              </a:cxn>
              <a:cxn ang="0">
                <a:pos x="101" y="78"/>
              </a:cxn>
              <a:cxn ang="0">
                <a:pos x="53" y="108"/>
              </a:cxn>
              <a:cxn ang="0">
                <a:pos x="0" y="132"/>
              </a:cxn>
              <a:cxn ang="0">
                <a:pos x="0" y="132"/>
              </a:cxn>
            </a:cxnLst>
            <a:rect l="0" t="0" r="r" b="b"/>
            <a:pathLst>
              <a:path w="179" h="132">
                <a:moveTo>
                  <a:pt x="0" y="132"/>
                </a:moveTo>
                <a:lnTo>
                  <a:pt x="29" y="132"/>
                </a:lnTo>
                <a:lnTo>
                  <a:pt x="77" y="108"/>
                </a:lnTo>
                <a:lnTo>
                  <a:pt x="119" y="78"/>
                </a:lnTo>
                <a:lnTo>
                  <a:pt x="155" y="48"/>
                </a:lnTo>
                <a:lnTo>
                  <a:pt x="179" y="12"/>
                </a:lnTo>
                <a:lnTo>
                  <a:pt x="173" y="6"/>
                </a:lnTo>
                <a:lnTo>
                  <a:pt x="167" y="0"/>
                </a:lnTo>
                <a:lnTo>
                  <a:pt x="137" y="42"/>
                </a:lnTo>
                <a:lnTo>
                  <a:pt x="101" y="78"/>
                </a:lnTo>
                <a:lnTo>
                  <a:pt x="53" y="108"/>
                </a:lnTo>
                <a:lnTo>
                  <a:pt x="0" y="132"/>
                </a:lnTo>
                <a:lnTo>
                  <a:pt x="0" y="132"/>
                </a:lnTo>
                <a:close/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87843"/>
                  <a:invGamma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CA">
              <a:latin typeface="Arial" charset="0"/>
            </a:endParaRPr>
          </a:p>
        </p:txBody>
      </p:sp>
      <p:grpSp>
        <p:nvGrpSpPr>
          <p:cNvPr id="1027" name="Group 3"/>
          <p:cNvGrpSpPr>
            <a:grpSpLocks/>
          </p:cNvGrpSpPr>
          <p:nvPr/>
        </p:nvGrpSpPr>
        <p:grpSpPr bwMode="auto">
          <a:xfrm>
            <a:off x="3175" y="4267200"/>
            <a:ext cx="9140825" cy="2590800"/>
            <a:chOff x="2" y="2688"/>
            <a:chExt cx="5758" cy="1632"/>
          </a:xfrm>
        </p:grpSpPr>
        <p:sp>
          <p:nvSpPr>
            <p:cNvPr id="1033" name="Freeform 4"/>
            <p:cNvSpPr>
              <a:spLocks/>
            </p:cNvSpPr>
            <p:nvPr/>
          </p:nvSpPr>
          <p:spPr bwMode="hidden">
            <a:xfrm>
              <a:off x="2" y="2688"/>
              <a:ext cx="5758" cy="1632"/>
            </a:xfrm>
            <a:custGeom>
              <a:avLst/>
              <a:gdLst>
                <a:gd name="T0" fmla="*/ 5740 w 5740"/>
                <a:gd name="T1" fmla="*/ 4316 h 4316"/>
                <a:gd name="T2" fmla="*/ 0 w 5740"/>
                <a:gd name="T3" fmla="*/ 4316 h 4316"/>
                <a:gd name="T4" fmla="*/ 0 w 5740"/>
                <a:gd name="T5" fmla="*/ 0 h 4316"/>
                <a:gd name="T6" fmla="*/ 5740 w 5740"/>
                <a:gd name="T7" fmla="*/ 0 h 4316"/>
                <a:gd name="T8" fmla="*/ 5740 w 5740"/>
                <a:gd name="T9" fmla="*/ 4316 h 4316"/>
                <a:gd name="T10" fmla="*/ 5740 w 5740"/>
                <a:gd name="T11" fmla="*/ 4316 h 43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4316">
                  <a:moveTo>
                    <a:pt x="5740" y="4316"/>
                  </a:moveTo>
                  <a:lnTo>
                    <a:pt x="0" y="4316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431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34" name="Group 5"/>
            <p:cNvGrpSpPr>
              <a:grpSpLocks/>
            </p:cNvGrpSpPr>
            <p:nvPr userDrawn="1"/>
          </p:nvGrpSpPr>
          <p:grpSpPr bwMode="auto">
            <a:xfrm>
              <a:off x="3528" y="3715"/>
              <a:ext cx="792" cy="521"/>
              <a:chOff x="3527" y="3715"/>
              <a:chExt cx="792" cy="521"/>
            </a:xfrm>
          </p:grpSpPr>
          <p:sp>
            <p:nvSpPr>
              <p:cNvPr id="20486" name="Oval 6"/>
              <p:cNvSpPr>
                <a:spLocks noChangeArrowheads="1"/>
              </p:cNvSpPr>
              <p:nvPr/>
            </p:nvSpPr>
            <p:spPr bwMode="hidden">
              <a:xfrm>
                <a:off x="3686" y="3810"/>
                <a:ext cx="532" cy="32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487" name="Oval 7"/>
              <p:cNvSpPr>
                <a:spLocks noChangeArrowheads="1"/>
              </p:cNvSpPr>
              <p:nvPr/>
            </p:nvSpPr>
            <p:spPr bwMode="hidden">
              <a:xfrm>
                <a:off x="3726" y="3840"/>
                <a:ext cx="452" cy="275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488" name="Oval 8"/>
              <p:cNvSpPr>
                <a:spLocks noChangeArrowheads="1"/>
              </p:cNvSpPr>
              <p:nvPr/>
            </p:nvSpPr>
            <p:spPr bwMode="hidden">
              <a:xfrm>
                <a:off x="3782" y="3872"/>
                <a:ext cx="344" cy="20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489" name="Oval 9"/>
              <p:cNvSpPr>
                <a:spLocks noChangeArrowheads="1"/>
              </p:cNvSpPr>
              <p:nvPr/>
            </p:nvSpPr>
            <p:spPr bwMode="hidden">
              <a:xfrm>
                <a:off x="3822" y="3896"/>
                <a:ext cx="262" cy="15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490" name="Oval 10"/>
              <p:cNvSpPr>
                <a:spLocks noChangeArrowheads="1"/>
              </p:cNvSpPr>
              <p:nvPr/>
            </p:nvSpPr>
            <p:spPr bwMode="hidden">
              <a:xfrm>
                <a:off x="3856" y="3922"/>
                <a:ext cx="192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491" name="Freeform 11"/>
              <p:cNvSpPr>
                <a:spLocks/>
              </p:cNvSpPr>
              <p:nvPr/>
            </p:nvSpPr>
            <p:spPr bwMode="hidden">
              <a:xfrm>
                <a:off x="3575" y="3715"/>
                <a:ext cx="383" cy="161"/>
              </a:xfrm>
              <a:custGeom>
                <a:avLst/>
                <a:gdLst/>
                <a:ahLst/>
                <a:cxnLst>
                  <a:cxn ang="0">
                    <a:pos x="376" y="12"/>
                  </a:cxn>
                  <a:cxn ang="0">
                    <a:pos x="257" y="24"/>
                  </a:cxn>
                  <a:cxn ang="0">
                    <a:pos x="149" y="54"/>
                  </a:cxn>
                  <a:cxn ang="0">
                    <a:pos x="101" y="77"/>
                  </a:cxn>
                  <a:cxn ang="0">
                    <a:pos x="59" y="101"/>
                  </a:cxn>
                  <a:cxn ang="0">
                    <a:pos x="24" y="131"/>
                  </a:cxn>
                  <a:cxn ang="0">
                    <a:pos x="0" y="161"/>
                  </a:cxn>
                  <a:cxn ang="0">
                    <a:pos x="0" y="137"/>
                  </a:cxn>
                  <a:cxn ang="0">
                    <a:pos x="29" y="107"/>
                  </a:cxn>
                  <a:cxn ang="0">
                    <a:pos x="65" y="83"/>
                  </a:cxn>
                  <a:cxn ang="0">
                    <a:pos x="155" y="36"/>
                  </a:cxn>
                  <a:cxn ang="0">
                    <a:pos x="257" y="12"/>
                  </a:cxn>
                  <a:cxn ang="0">
                    <a:pos x="376" y="0"/>
                  </a:cxn>
                  <a:cxn ang="0">
                    <a:pos x="376" y="0"/>
                  </a:cxn>
                  <a:cxn ang="0">
                    <a:pos x="382" y="0"/>
                  </a:cxn>
                  <a:cxn ang="0">
                    <a:pos x="382" y="12"/>
                  </a:cxn>
                  <a:cxn ang="0">
                    <a:pos x="376" y="12"/>
                  </a:cxn>
                  <a:cxn ang="0">
                    <a:pos x="376" y="12"/>
                  </a:cxn>
                  <a:cxn ang="0">
                    <a:pos x="376" y="12"/>
                  </a:cxn>
                </a:cxnLst>
                <a:rect l="0" t="0" r="r" b="b"/>
                <a:pathLst>
                  <a:path w="382" h="161">
                    <a:moveTo>
                      <a:pt x="376" y="12"/>
                    </a:moveTo>
                    <a:lnTo>
                      <a:pt x="257" y="24"/>
                    </a:lnTo>
                    <a:lnTo>
                      <a:pt x="149" y="54"/>
                    </a:lnTo>
                    <a:lnTo>
                      <a:pt x="101" y="77"/>
                    </a:lnTo>
                    <a:lnTo>
                      <a:pt x="59" y="101"/>
                    </a:lnTo>
                    <a:lnTo>
                      <a:pt x="24" y="131"/>
                    </a:lnTo>
                    <a:lnTo>
                      <a:pt x="0" y="161"/>
                    </a:lnTo>
                    <a:lnTo>
                      <a:pt x="0" y="137"/>
                    </a:lnTo>
                    <a:lnTo>
                      <a:pt x="29" y="107"/>
                    </a:lnTo>
                    <a:lnTo>
                      <a:pt x="65" y="83"/>
                    </a:lnTo>
                    <a:lnTo>
                      <a:pt x="155" y="36"/>
                    </a:lnTo>
                    <a:lnTo>
                      <a:pt x="257" y="12"/>
                    </a:lnTo>
                    <a:lnTo>
                      <a:pt x="376" y="0"/>
                    </a:lnTo>
                    <a:lnTo>
                      <a:pt x="376" y="0"/>
                    </a:lnTo>
                    <a:lnTo>
                      <a:pt x="382" y="0"/>
                    </a:lnTo>
                    <a:lnTo>
                      <a:pt x="382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6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492" name="Freeform 12"/>
              <p:cNvSpPr>
                <a:spLocks/>
              </p:cNvSpPr>
              <p:nvPr/>
            </p:nvSpPr>
            <p:spPr bwMode="hidden">
              <a:xfrm>
                <a:off x="3695" y="4170"/>
                <a:ext cx="444" cy="66"/>
              </a:xfrm>
              <a:custGeom>
                <a:avLst/>
                <a:gdLst/>
                <a:ahLst/>
                <a:cxnLst>
                  <a:cxn ang="0">
                    <a:pos x="257" y="54"/>
                  </a:cxn>
                  <a:cxn ang="0">
                    <a:pos x="353" y="48"/>
                  </a:cxn>
                  <a:cxn ang="0">
                    <a:pos x="443" y="24"/>
                  </a:cxn>
                  <a:cxn ang="0">
                    <a:pos x="443" y="36"/>
                  </a:cxn>
                  <a:cxn ang="0">
                    <a:pos x="353" y="60"/>
                  </a:cxn>
                  <a:cxn ang="0">
                    <a:pos x="257" y="66"/>
                  </a:cxn>
                  <a:cxn ang="0">
                    <a:pos x="186" y="60"/>
                  </a:cxn>
                  <a:cxn ang="0">
                    <a:pos x="120" y="48"/>
                  </a:cxn>
                  <a:cxn ang="0">
                    <a:pos x="60" y="36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54" y="24"/>
                  </a:cxn>
                  <a:cxn ang="0">
                    <a:pos x="120" y="36"/>
                  </a:cxn>
                  <a:cxn ang="0">
                    <a:pos x="186" y="48"/>
                  </a:cxn>
                  <a:cxn ang="0">
                    <a:pos x="257" y="54"/>
                  </a:cxn>
                  <a:cxn ang="0">
                    <a:pos x="257" y="54"/>
                  </a:cxn>
                </a:cxnLst>
                <a:rect l="0" t="0" r="r" b="b"/>
                <a:pathLst>
                  <a:path w="443" h="66">
                    <a:moveTo>
                      <a:pt x="257" y="54"/>
                    </a:moveTo>
                    <a:lnTo>
                      <a:pt x="353" y="48"/>
                    </a:lnTo>
                    <a:lnTo>
                      <a:pt x="443" y="24"/>
                    </a:lnTo>
                    <a:lnTo>
                      <a:pt x="443" y="36"/>
                    </a:lnTo>
                    <a:lnTo>
                      <a:pt x="353" y="60"/>
                    </a:lnTo>
                    <a:lnTo>
                      <a:pt x="257" y="66"/>
                    </a:lnTo>
                    <a:lnTo>
                      <a:pt x="186" y="60"/>
                    </a:lnTo>
                    <a:lnTo>
                      <a:pt x="120" y="48"/>
                    </a:lnTo>
                    <a:lnTo>
                      <a:pt x="60" y="3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54" y="24"/>
                    </a:lnTo>
                    <a:lnTo>
                      <a:pt x="120" y="36"/>
                    </a:lnTo>
                    <a:lnTo>
                      <a:pt x="186" y="48"/>
                    </a:lnTo>
                    <a:lnTo>
                      <a:pt x="257" y="54"/>
                    </a:lnTo>
                    <a:lnTo>
                      <a:pt x="257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84706"/>
                      <a:invGamma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493" name="Freeform 13"/>
              <p:cNvSpPr>
                <a:spLocks/>
              </p:cNvSpPr>
              <p:nvPr/>
            </p:nvSpPr>
            <p:spPr bwMode="hidden">
              <a:xfrm>
                <a:off x="3527" y="3906"/>
                <a:ext cx="89" cy="216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8" y="108"/>
                  </a:cxn>
                  <a:cxn ang="0">
                    <a:pos x="36" y="144"/>
                  </a:cxn>
                  <a:cxn ang="0">
                    <a:pos x="60" y="180"/>
                  </a:cxn>
                  <a:cxn ang="0">
                    <a:pos x="89" y="216"/>
                  </a:cxn>
                  <a:cxn ang="0">
                    <a:pos x="72" y="216"/>
                  </a:cxn>
                  <a:cxn ang="0">
                    <a:pos x="42" y="180"/>
                  </a:cxn>
                  <a:cxn ang="0">
                    <a:pos x="18" y="144"/>
                  </a:cxn>
                  <a:cxn ang="0">
                    <a:pos x="6" y="108"/>
                  </a:cxn>
                  <a:cxn ang="0">
                    <a:pos x="0" y="66"/>
                  </a:cxn>
                  <a:cxn ang="0">
                    <a:pos x="0" y="30"/>
                  </a:cxn>
                  <a:cxn ang="0">
                    <a:pos x="12" y="0"/>
                  </a:cxn>
                  <a:cxn ang="0">
                    <a:pos x="30" y="0"/>
                  </a:cxn>
                  <a:cxn ang="0">
                    <a:pos x="18" y="30"/>
                  </a:cxn>
                  <a:cxn ang="0">
                    <a:pos x="12" y="66"/>
                  </a:cxn>
                  <a:cxn ang="0">
                    <a:pos x="12" y="66"/>
                  </a:cxn>
                </a:cxnLst>
                <a:rect l="0" t="0" r="r" b="b"/>
                <a:pathLst>
                  <a:path w="89" h="216">
                    <a:moveTo>
                      <a:pt x="12" y="66"/>
                    </a:moveTo>
                    <a:lnTo>
                      <a:pt x="18" y="108"/>
                    </a:lnTo>
                    <a:lnTo>
                      <a:pt x="36" y="144"/>
                    </a:lnTo>
                    <a:lnTo>
                      <a:pt x="60" y="180"/>
                    </a:lnTo>
                    <a:lnTo>
                      <a:pt x="89" y="216"/>
                    </a:lnTo>
                    <a:lnTo>
                      <a:pt x="72" y="216"/>
                    </a:lnTo>
                    <a:lnTo>
                      <a:pt x="42" y="180"/>
                    </a:lnTo>
                    <a:lnTo>
                      <a:pt x="18" y="144"/>
                    </a:lnTo>
                    <a:lnTo>
                      <a:pt x="6" y="108"/>
                    </a:lnTo>
                    <a:lnTo>
                      <a:pt x="0" y="66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18" y="30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494" name="Freeform 14"/>
              <p:cNvSpPr>
                <a:spLocks/>
              </p:cNvSpPr>
              <p:nvPr/>
            </p:nvSpPr>
            <p:spPr bwMode="hidden">
              <a:xfrm>
                <a:off x="3569" y="3745"/>
                <a:ext cx="750" cy="461"/>
              </a:xfrm>
              <a:custGeom>
                <a:avLst/>
                <a:gdLst/>
                <a:ahLst/>
                <a:cxnLst>
                  <a:cxn ang="0">
                    <a:pos x="382" y="443"/>
                  </a:cxn>
                  <a:cxn ang="0">
                    <a:pos x="311" y="437"/>
                  </a:cxn>
                  <a:cxn ang="0">
                    <a:pos x="245" y="425"/>
                  </a:cxn>
                  <a:cxn ang="0">
                    <a:pos x="185" y="407"/>
                  </a:cxn>
                  <a:cxn ang="0">
                    <a:pos x="131" y="383"/>
                  </a:cxn>
                  <a:cxn ang="0">
                    <a:pos x="83" y="347"/>
                  </a:cxn>
                  <a:cxn ang="0">
                    <a:pos x="53" y="311"/>
                  </a:cxn>
                  <a:cxn ang="0">
                    <a:pos x="30" y="269"/>
                  </a:cxn>
                  <a:cxn ang="0">
                    <a:pos x="24" y="227"/>
                  </a:cxn>
                  <a:cxn ang="0">
                    <a:pos x="30" y="185"/>
                  </a:cxn>
                  <a:cxn ang="0">
                    <a:pos x="53" y="143"/>
                  </a:cxn>
                  <a:cxn ang="0">
                    <a:pos x="83" y="107"/>
                  </a:cxn>
                  <a:cxn ang="0">
                    <a:pos x="131" y="77"/>
                  </a:cxn>
                  <a:cxn ang="0">
                    <a:pos x="185" y="47"/>
                  </a:cxn>
                  <a:cxn ang="0">
                    <a:pos x="245" y="30"/>
                  </a:cxn>
                  <a:cxn ang="0">
                    <a:pos x="311" y="18"/>
                  </a:cxn>
                  <a:cxn ang="0">
                    <a:pos x="382" y="12"/>
                  </a:cxn>
                  <a:cxn ang="0">
                    <a:pos x="478" y="18"/>
                  </a:cxn>
                  <a:cxn ang="0">
                    <a:pos x="562" y="41"/>
                  </a:cxn>
                  <a:cxn ang="0">
                    <a:pos x="562" y="36"/>
                  </a:cxn>
                  <a:cxn ang="0">
                    <a:pos x="562" y="30"/>
                  </a:cxn>
                  <a:cxn ang="0">
                    <a:pos x="478" y="6"/>
                  </a:cxn>
                  <a:cxn ang="0">
                    <a:pos x="382" y="0"/>
                  </a:cxn>
                  <a:cxn ang="0">
                    <a:pos x="305" y="6"/>
                  </a:cxn>
                  <a:cxn ang="0">
                    <a:pos x="233" y="18"/>
                  </a:cxn>
                  <a:cxn ang="0">
                    <a:pos x="167" y="41"/>
                  </a:cxn>
                  <a:cxn ang="0">
                    <a:pos x="113" y="65"/>
                  </a:cxn>
                  <a:cxn ang="0">
                    <a:pos x="65" y="101"/>
                  </a:cxn>
                  <a:cxn ang="0">
                    <a:pos x="30" y="137"/>
                  </a:cxn>
                  <a:cxn ang="0">
                    <a:pos x="6" y="179"/>
                  </a:cxn>
                  <a:cxn ang="0">
                    <a:pos x="0" y="227"/>
                  </a:cxn>
                  <a:cxn ang="0">
                    <a:pos x="6" y="275"/>
                  </a:cxn>
                  <a:cxn ang="0">
                    <a:pos x="30" y="317"/>
                  </a:cxn>
                  <a:cxn ang="0">
                    <a:pos x="65" y="359"/>
                  </a:cxn>
                  <a:cxn ang="0">
                    <a:pos x="113" y="395"/>
                  </a:cxn>
                  <a:cxn ang="0">
                    <a:pos x="167" y="419"/>
                  </a:cxn>
                  <a:cxn ang="0">
                    <a:pos x="233" y="443"/>
                  </a:cxn>
                  <a:cxn ang="0">
                    <a:pos x="305" y="455"/>
                  </a:cxn>
                  <a:cxn ang="0">
                    <a:pos x="382" y="461"/>
                  </a:cxn>
                  <a:cxn ang="0">
                    <a:pos x="448" y="455"/>
                  </a:cxn>
                  <a:cxn ang="0">
                    <a:pos x="508" y="449"/>
                  </a:cxn>
                  <a:cxn ang="0">
                    <a:pos x="609" y="413"/>
                  </a:cxn>
                  <a:cxn ang="0">
                    <a:pos x="657" y="389"/>
                  </a:cxn>
                  <a:cxn ang="0">
                    <a:pos x="693" y="359"/>
                  </a:cxn>
                  <a:cxn ang="0">
                    <a:pos x="723" y="329"/>
                  </a:cxn>
                  <a:cxn ang="0">
                    <a:pos x="747" y="293"/>
                  </a:cxn>
                  <a:cxn ang="0">
                    <a:pos x="741" y="287"/>
                  </a:cxn>
                  <a:cxn ang="0">
                    <a:pos x="729" y="281"/>
                  </a:cxn>
                  <a:cxn ang="0">
                    <a:pos x="711" y="317"/>
                  </a:cxn>
                  <a:cxn ang="0">
                    <a:pos x="681" y="347"/>
                  </a:cxn>
                  <a:cxn ang="0">
                    <a:pos x="645" y="377"/>
                  </a:cxn>
                  <a:cxn ang="0">
                    <a:pos x="604" y="401"/>
                  </a:cxn>
                  <a:cxn ang="0">
                    <a:pos x="502" y="431"/>
                  </a:cxn>
                  <a:cxn ang="0">
                    <a:pos x="442" y="443"/>
                  </a:cxn>
                  <a:cxn ang="0">
                    <a:pos x="382" y="443"/>
                  </a:cxn>
                  <a:cxn ang="0">
                    <a:pos x="382" y="443"/>
                  </a:cxn>
                </a:cxnLst>
                <a:rect l="0" t="0" r="r" b="b"/>
                <a:pathLst>
                  <a:path w="747" h="461">
                    <a:moveTo>
                      <a:pt x="382" y="443"/>
                    </a:moveTo>
                    <a:lnTo>
                      <a:pt x="311" y="437"/>
                    </a:lnTo>
                    <a:lnTo>
                      <a:pt x="245" y="425"/>
                    </a:lnTo>
                    <a:lnTo>
                      <a:pt x="185" y="407"/>
                    </a:lnTo>
                    <a:lnTo>
                      <a:pt x="131" y="383"/>
                    </a:lnTo>
                    <a:lnTo>
                      <a:pt x="83" y="347"/>
                    </a:lnTo>
                    <a:lnTo>
                      <a:pt x="53" y="311"/>
                    </a:lnTo>
                    <a:lnTo>
                      <a:pt x="30" y="269"/>
                    </a:lnTo>
                    <a:lnTo>
                      <a:pt x="24" y="227"/>
                    </a:lnTo>
                    <a:lnTo>
                      <a:pt x="30" y="185"/>
                    </a:lnTo>
                    <a:lnTo>
                      <a:pt x="53" y="143"/>
                    </a:lnTo>
                    <a:lnTo>
                      <a:pt x="83" y="107"/>
                    </a:lnTo>
                    <a:lnTo>
                      <a:pt x="131" y="77"/>
                    </a:lnTo>
                    <a:lnTo>
                      <a:pt x="185" y="47"/>
                    </a:lnTo>
                    <a:lnTo>
                      <a:pt x="245" y="30"/>
                    </a:lnTo>
                    <a:lnTo>
                      <a:pt x="311" y="18"/>
                    </a:lnTo>
                    <a:lnTo>
                      <a:pt x="382" y="12"/>
                    </a:lnTo>
                    <a:lnTo>
                      <a:pt x="478" y="18"/>
                    </a:lnTo>
                    <a:lnTo>
                      <a:pt x="562" y="41"/>
                    </a:lnTo>
                    <a:lnTo>
                      <a:pt x="562" y="36"/>
                    </a:lnTo>
                    <a:lnTo>
                      <a:pt x="562" y="30"/>
                    </a:lnTo>
                    <a:lnTo>
                      <a:pt x="478" y="6"/>
                    </a:lnTo>
                    <a:lnTo>
                      <a:pt x="382" y="0"/>
                    </a:lnTo>
                    <a:lnTo>
                      <a:pt x="305" y="6"/>
                    </a:lnTo>
                    <a:lnTo>
                      <a:pt x="233" y="18"/>
                    </a:lnTo>
                    <a:lnTo>
                      <a:pt x="167" y="41"/>
                    </a:lnTo>
                    <a:lnTo>
                      <a:pt x="113" y="65"/>
                    </a:lnTo>
                    <a:lnTo>
                      <a:pt x="65" y="101"/>
                    </a:lnTo>
                    <a:lnTo>
                      <a:pt x="30" y="137"/>
                    </a:lnTo>
                    <a:lnTo>
                      <a:pt x="6" y="179"/>
                    </a:lnTo>
                    <a:lnTo>
                      <a:pt x="0" y="227"/>
                    </a:lnTo>
                    <a:lnTo>
                      <a:pt x="6" y="275"/>
                    </a:lnTo>
                    <a:lnTo>
                      <a:pt x="30" y="317"/>
                    </a:lnTo>
                    <a:lnTo>
                      <a:pt x="65" y="359"/>
                    </a:lnTo>
                    <a:lnTo>
                      <a:pt x="113" y="395"/>
                    </a:lnTo>
                    <a:lnTo>
                      <a:pt x="167" y="419"/>
                    </a:lnTo>
                    <a:lnTo>
                      <a:pt x="233" y="443"/>
                    </a:lnTo>
                    <a:lnTo>
                      <a:pt x="305" y="455"/>
                    </a:lnTo>
                    <a:lnTo>
                      <a:pt x="382" y="461"/>
                    </a:lnTo>
                    <a:lnTo>
                      <a:pt x="448" y="455"/>
                    </a:lnTo>
                    <a:lnTo>
                      <a:pt x="508" y="449"/>
                    </a:lnTo>
                    <a:lnTo>
                      <a:pt x="609" y="413"/>
                    </a:lnTo>
                    <a:lnTo>
                      <a:pt x="657" y="389"/>
                    </a:lnTo>
                    <a:lnTo>
                      <a:pt x="693" y="359"/>
                    </a:lnTo>
                    <a:lnTo>
                      <a:pt x="723" y="329"/>
                    </a:lnTo>
                    <a:lnTo>
                      <a:pt x="747" y="293"/>
                    </a:lnTo>
                    <a:lnTo>
                      <a:pt x="741" y="287"/>
                    </a:lnTo>
                    <a:lnTo>
                      <a:pt x="729" y="281"/>
                    </a:lnTo>
                    <a:lnTo>
                      <a:pt x="711" y="317"/>
                    </a:lnTo>
                    <a:lnTo>
                      <a:pt x="681" y="347"/>
                    </a:lnTo>
                    <a:lnTo>
                      <a:pt x="645" y="377"/>
                    </a:lnTo>
                    <a:lnTo>
                      <a:pt x="604" y="401"/>
                    </a:lnTo>
                    <a:lnTo>
                      <a:pt x="502" y="431"/>
                    </a:lnTo>
                    <a:lnTo>
                      <a:pt x="442" y="443"/>
                    </a:lnTo>
                    <a:lnTo>
                      <a:pt x="382" y="443"/>
                    </a:lnTo>
                    <a:lnTo>
                      <a:pt x="382" y="44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495" name="Freeform 15"/>
              <p:cNvSpPr>
                <a:spLocks/>
              </p:cNvSpPr>
              <p:nvPr/>
            </p:nvSpPr>
            <p:spPr bwMode="hidden">
              <a:xfrm>
                <a:off x="4037" y="3721"/>
                <a:ext cx="96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8" y="18"/>
                  </a:cxn>
                  <a:cxn ang="0">
                    <a:pos x="96" y="30"/>
                  </a:cxn>
                  <a:cxn ang="0">
                    <a:pos x="96" y="24"/>
                  </a:cxn>
                  <a:cxn ang="0">
                    <a:pos x="96" y="18"/>
                  </a:cxn>
                  <a:cxn ang="0">
                    <a:pos x="48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30">
                    <a:moveTo>
                      <a:pt x="0" y="0"/>
                    </a:moveTo>
                    <a:lnTo>
                      <a:pt x="0" y="12"/>
                    </a:lnTo>
                    <a:lnTo>
                      <a:pt x="48" y="18"/>
                    </a:lnTo>
                    <a:lnTo>
                      <a:pt x="96" y="30"/>
                    </a:lnTo>
                    <a:lnTo>
                      <a:pt x="96" y="24"/>
                    </a:lnTo>
                    <a:lnTo>
                      <a:pt x="96" y="18"/>
                    </a:lnTo>
                    <a:lnTo>
                      <a:pt x="48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496" name="Oval 16"/>
              <p:cNvSpPr>
                <a:spLocks noChangeArrowheads="1"/>
              </p:cNvSpPr>
              <p:nvPr/>
            </p:nvSpPr>
            <p:spPr bwMode="hidden">
              <a:xfrm>
                <a:off x="3910" y="3948"/>
                <a:ext cx="84" cy="53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</p:grpSp>
        <p:grpSp>
          <p:nvGrpSpPr>
            <p:cNvPr id="1035" name="Group 17"/>
            <p:cNvGrpSpPr>
              <a:grpSpLocks/>
            </p:cNvGrpSpPr>
            <p:nvPr userDrawn="1"/>
          </p:nvGrpSpPr>
          <p:grpSpPr bwMode="auto">
            <a:xfrm>
              <a:off x="1776" y="3631"/>
              <a:ext cx="1626" cy="683"/>
              <a:chOff x="1776" y="3631"/>
              <a:chExt cx="1626" cy="683"/>
            </a:xfrm>
          </p:grpSpPr>
          <p:sp>
            <p:nvSpPr>
              <p:cNvPr id="20498" name="Oval 18"/>
              <p:cNvSpPr>
                <a:spLocks noChangeArrowheads="1"/>
              </p:cNvSpPr>
              <p:nvPr/>
            </p:nvSpPr>
            <p:spPr bwMode="hidden">
              <a:xfrm>
                <a:off x="2268" y="3934"/>
                <a:ext cx="638" cy="377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499" name="Oval 19"/>
              <p:cNvSpPr>
                <a:spLocks noChangeArrowheads="1"/>
              </p:cNvSpPr>
              <p:nvPr/>
            </p:nvSpPr>
            <p:spPr bwMode="hidden">
              <a:xfrm>
                <a:off x="2314" y="3958"/>
                <a:ext cx="543" cy="332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00" name="Oval 20"/>
              <p:cNvSpPr>
                <a:spLocks noChangeArrowheads="1"/>
              </p:cNvSpPr>
              <p:nvPr/>
            </p:nvSpPr>
            <p:spPr bwMode="hidden">
              <a:xfrm>
                <a:off x="2341" y="3979"/>
                <a:ext cx="501" cy="29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01" name="Oval 21"/>
              <p:cNvSpPr>
                <a:spLocks noChangeArrowheads="1"/>
              </p:cNvSpPr>
              <p:nvPr/>
            </p:nvSpPr>
            <p:spPr bwMode="hidden">
              <a:xfrm>
                <a:off x="2368" y="3997"/>
                <a:ext cx="444" cy="258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02" name="Oval 22"/>
              <p:cNvSpPr>
                <a:spLocks noChangeArrowheads="1"/>
              </p:cNvSpPr>
              <p:nvPr/>
            </p:nvSpPr>
            <p:spPr bwMode="hidden">
              <a:xfrm>
                <a:off x="2385" y="4005"/>
                <a:ext cx="413" cy="240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03" name="Oval 23"/>
              <p:cNvSpPr>
                <a:spLocks noChangeArrowheads="1"/>
              </p:cNvSpPr>
              <p:nvPr/>
            </p:nvSpPr>
            <p:spPr bwMode="hidden">
              <a:xfrm>
                <a:off x="2437" y="4026"/>
                <a:ext cx="306" cy="192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04" name="Oval 24"/>
              <p:cNvSpPr>
                <a:spLocks noChangeArrowheads="1"/>
              </p:cNvSpPr>
              <p:nvPr/>
            </p:nvSpPr>
            <p:spPr bwMode="hidden">
              <a:xfrm>
                <a:off x="2476" y="4056"/>
                <a:ext cx="227" cy="135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05" name="Oval 25"/>
              <p:cNvSpPr>
                <a:spLocks noChangeArrowheads="1"/>
              </p:cNvSpPr>
              <p:nvPr/>
            </p:nvSpPr>
            <p:spPr bwMode="hidden">
              <a:xfrm>
                <a:off x="2542" y="4097"/>
                <a:ext cx="90" cy="60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06" name="Freeform 26"/>
              <p:cNvSpPr>
                <a:spLocks/>
              </p:cNvSpPr>
              <p:nvPr/>
            </p:nvSpPr>
            <p:spPr bwMode="hidden">
              <a:xfrm>
                <a:off x="2585" y="3822"/>
                <a:ext cx="449" cy="186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78" y="12"/>
                  </a:cxn>
                  <a:cxn ang="0">
                    <a:pos x="150" y="18"/>
                  </a:cxn>
                  <a:cxn ang="0">
                    <a:pos x="215" y="36"/>
                  </a:cxn>
                  <a:cxn ang="0">
                    <a:pos x="275" y="60"/>
                  </a:cxn>
                  <a:cxn ang="0">
                    <a:pos x="329" y="84"/>
                  </a:cxn>
                  <a:cxn ang="0">
                    <a:pos x="377" y="114"/>
                  </a:cxn>
                  <a:cxn ang="0">
                    <a:pos x="419" y="150"/>
                  </a:cxn>
                  <a:cxn ang="0">
                    <a:pos x="448" y="186"/>
                  </a:cxn>
                  <a:cxn ang="0">
                    <a:pos x="448" y="162"/>
                  </a:cxn>
                  <a:cxn ang="0">
                    <a:pos x="413" y="126"/>
                  </a:cxn>
                  <a:cxn ang="0">
                    <a:pos x="371" y="96"/>
                  </a:cxn>
                  <a:cxn ang="0">
                    <a:pos x="323" y="66"/>
                  </a:cxn>
                  <a:cxn ang="0">
                    <a:pos x="269" y="48"/>
                  </a:cxn>
                  <a:cxn ang="0">
                    <a:pos x="144" y="12"/>
                  </a:cxn>
                  <a:cxn ang="0">
                    <a:pos x="78" y="6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</a:cxnLst>
                <a:rect l="0" t="0" r="r" b="b"/>
                <a:pathLst>
                  <a:path w="448" h="186">
                    <a:moveTo>
                      <a:pt x="6" y="6"/>
                    </a:moveTo>
                    <a:lnTo>
                      <a:pt x="78" y="12"/>
                    </a:lnTo>
                    <a:lnTo>
                      <a:pt x="150" y="18"/>
                    </a:lnTo>
                    <a:lnTo>
                      <a:pt x="215" y="36"/>
                    </a:lnTo>
                    <a:lnTo>
                      <a:pt x="275" y="60"/>
                    </a:lnTo>
                    <a:lnTo>
                      <a:pt x="329" y="84"/>
                    </a:lnTo>
                    <a:lnTo>
                      <a:pt x="377" y="114"/>
                    </a:lnTo>
                    <a:lnTo>
                      <a:pt x="419" y="150"/>
                    </a:lnTo>
                    <a:lnTo>
                      <a:pt x="448" y="186"/>
                    </a:lnTo>
                    <a:lnTo>
                      <a:pt x="448" y="162"/>
                    </a:lnTo>
                    <a:lnTo>
                      <a:pt x="413" y="126"/>
                    </a:lnTo>
                    <a:lnTo>
                      <a:pt x="371" y="96"/>
                    </a:lnTo>
                    <a:lnTo>
                      <a:pt x="323" y="66"/>
                    </a:lnTo>
                    <a:lnTo>
                      <a:pt x="269" y="48"/>
                    </a:lnTo>
                    <a:lnTo>
                      <a:pt x="144" y="12"/>
                    </a:lnTo>
                    <a:lnTo>
                      <a:pt x="78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07" name="Freeform 27"/>
              <p:cNvSpPr>
                <a:spLocks/>
              </p:cNvSpPr>
              <p:nvPr/>
            </p:nvSpPr>
            <p:spPr bwMode="hidden">
              <a:xfrm>
                <a:off x="2142" y="3852"/>
                <a:ext cx="892" cy="462"/>
              </a:xfrm>
              <a:custGeom>
                <a:avLst/>
                <a:gdLst/>
                <a:ahLst/>
                <a:cxnLst>
                  <a:cxn ang="0">
                    <a:pos x="23" y="276"/>
                  </a:cxn>
                  <a:cxn ang="0">
                    <a:pos x="29" y="222"/>
                  </a:cxn>
                  <a:cxn ang="0">
                    <a:pos x="59" y="174"/>
                  </a:cxn>
                  <a:cxn ang="0">
                    <a:pos x="95" y="132"/>
                  </a:cxn>
                  <a:cxn ang="0">
                    <a:pos x="149" y="96"/>
                  </a:cxn>
                  <a:cxn ang="0">
                    <a:pos x="209" y="60"/>
                  </a:cxn>
                  <a:cxn ang="0">
                    <a:pos x="281" y="36"/>
                  </a:cxn>
                  <a:cxn ang="0">
                    <a:pos x="364" y="24"/>
                  </a:cxn>
                  <a:cxn ang="0">
                    <a:pos x="448" y="18"/>
                  </a:cxn>
                  <a:cxn ang="0">
                    <a:pos x="532" y="24"/>
                  </a:cxn>
                  <a:cxn ang="0">
                    <a:pos x="609" y="36"/>
                  </a:cxn>
                  <a:cxn ang="0">
                    <a:pos x="681" y="60"/>
                  </a:cxn>
                  <a:cxn ang="0">
                    <a:pos x="741" y="96"/>
                  </a:cxn>
                  <a:cxn ang="0">
                    <a:pos x="795" y="132"/>
                  </a:cxn>
                  <a:cxn ang="0">
                    <a:pos x="831" y="174"/>
                  </a:cxn>
                  <a:cxn ang="0">
                    <a:pos x="861" y="222"/>
                  </a:cxn>
                  <a:cxn ang="0">
                    <a:pos x="867" y="276"/>
                  </a:cxn>
                  <a:cxn ang="0">
                    <a:pos x="855" y="330"/>
                  </a:cxn>
                  <a:cxn ang="0">
                    <a:pos x="831" y="378"/>
                  </a:cxn>
                  <a:cxn ang="0">
                    <a:pos x="783" y="426"/>
                  </a:cxn>
                  <a:cxn ang="0">
                    <a:pos x="723" y="462"/>
                  </a:cxn>
                  <a:cxn ang="0">
                    <a:pos x="765" y="462"/>
                  </a:cxn>
                  <a:cxn ang="0">
                    <a:pos x="819" y="426"/>
                  </a:cxn>
                  <a:cxn ang="0">
                    <a:pos x="855" y="378"/>
                  </a:cxn>
                  <a:cxn ang="0">
                    <a:pos x="884" y="330"/>
                  </a:cxn>
                  <a:cxn ang="0">
                    <a:pos x="890" y="276"/>
                  </a:cxn>
                  <a:cxn ang="0">
                    <a:pos x="884" y="222"/>
                  </a:cxn>
                  <a:cxn ang="0">
                    <a:pos x="855" y="168"/>
                  </a:cxn>
                  <a:cxn ang="0">
                    <a:pos x="813" y="120"/>
                  </a:cxn>
                  <a:cxn ang="0">
                    <a:pos x="759" y="84"/>
                  </a:cxn>
                  <a:cxn ang="0">
                    <a:pos x="693" y="48"/>
                  </a:cxn>
                  <a:cxn ang="0">
                    <a:pos x="621" y="24"/>
                  </a:cxn>
                  <a:cxn ang="0">
                    <a:pos x="538" y="6"/>
                  </a:cxn>
                  <a:cxn ang="0">
                    <a:pos x="448" y="0"/>
                  </a:cxn>
                  <a:cxn ang="0">
                    <a:pos x="358" y="6"/>
                  </a:cxn>
                  <a:cxn ang="0">
                    <a:pos x="275" y="24"/>
                  </a:cxn>
                  <a:cxn ang="0">
                    <a:pos x="197" y="48"/>
                  </a:cxn>
                  <a:cxn ang="0">
                    <a:pos x="131" y="84"/>
                  </a:cxn>
                  <a:cxn ang="0">
                    <a:pos x="77" y="120"/>
                  </a:cxn>
                  <a:cxn ang="0">
                    <a:pos x="35" y="168"/>
                  </a:cxn>
                  <a:cxn ang="0">
                    <a:pos x="12" y="222"/>
                  </a:cxn>
                  <a:cxn ang="0">
                    <a:pos x="0" y="276"/>
                  </a:cxn>
                  <a:cxn ang="0">
                    <a:pos x="6" y="330"/>
                  </a:cxn>
                  <a:cxn ang="0">
                    <a:pos x="35" y="378"/>
                  </a:cxn>
                  <a:cxn ang="0">
                    <a:pos x="71" y="426"/>
                  </a:cxn>
                  <a:cxn ang="0">
                    <a:pos x="125" y="462"/>
                  </a:cxn>
                  <a:cxn ang="0">
                    <a:pos x="167" y="462"/>
                  </a:cxn>
                  <a:cxn ang="0">
                    <a:pos x="107" y="426"/>
                  </a:cxn>
                  <a:cxn ang="0">
                    <a:pos x="59" y="378"/>
                  </a:cxn>
                  <a:cxn ang="0">
                    <a:pos x="35" y="330"/>
                  </a:cxn>
                  <a:cxn ang="0">
                    <a:pos x="23" y="276"/>
                  </a:cxn>
                  <a:cxn ang="0">
                    <a:pos x="23" y="276"/>
                  </a:cxn>
                </a:cxnLst>
                <a:rect l="0" t="0" r="r" b="b"/>
                <a:pathLst>
                  <a:path w="890" h="462">
                    <a:moveTo>
                      <a:pt x="23" y="276"/>
                    </a:moveTo>
                    <a:lnTo>
                      <a:pt x="29" y="222"/>
                    </a:lnTo>
                    <a:lnTo>
                      <a:pt x="59" y="174"/>
                    </a:lnTo>
                    <a:lnTo>
                      <a:pt x="95" y="132"/>
                    </a:lnTo>
                    <a:lnTo>
                      <a:pt x="149" y="96"/>
                    </a:lnTo>
                    <a:lnTo>
                      <a:pt x="209" y="60"/>
                    </a:lnTo>
                    <a:lnTo>
                      <a:pt x="281" y="36"/>
                    </a:lnTo>
                    <a:lnTo>
                      <a:pt x="364" y="24"/>
                    </a:lnTo>
                    <a:lnTo>
                      <a:pt x="448" y="18"/>
                    </a:lnTo>
                    <a:lnTo>
                      <a:pt x="532" y="24"/>
                    </a:lnTo>
                    <a:lnTo>
                      <a:pt x="609" y="36"/>
                    </a:lnTo>
                    <a:lnTo>
                      <a:pt x="681" y="60"/>
                    </a:lnTo>
                    <a:lnTo>
                      <a:pt x="741" y="96"/>
                    </a:lnTo>
                    <a:lnTo>
                      <a:pt x="795" y="132"/>
                    </a:lnTo>
                    <a:lnTo>
                      <a:pt x="831" y="174"/>
                    </a:lnTo>
                    <a:lnTo>
                      <a:pt x="861" y="222"/>
                    </a:lnTo>
                    <a:lnTo>
                      <a:pt x="867" y="276"/>
                    </a:lnTo>
                    <a:lnTo>
                      <a:pt x="855" y="330"/>
                    </a:lnTo>
                    <a:lnTo>
                      <a:pt x="831" y="378"/>
                    </a:lnTo>
                    <a:lnTo>
                      <a:pt x="783" y="426"/>
                    </a:lnTo>
                    <a:lnTo>
                      <a:pt x="723" y="462"/>
                    </a:lnTo>
                    <a:lnTo>
                      <a:pt x="765" y="462"/>
                    </a:lnTo>
                    <a:lnTo>
                      <a:pt x="819" y="426"/>
                    </a:lnTo>
                    <a:lnTo>
                      <a:pt x="855" y="378"/>
                    </a:lnTo>
                    <a:lnTo>
                      <a:pt x="884" y="330"/>
                    </a:lnTo>
                    <a:lnTo>
                      <a:pt x="890" y="276"/>
                    </a:lnTo>
                    <a:lnTo>
                      <a:pt x="884" y="222"/>
                    </a:lnTo>
                    <a:lnTo>
                      <a:pt x="855" y="168"/>
                    </a:lnTo>
                    <a:lnTo>
                      <a:pt x="813" y="120"/>
                    </a:lnTo>
                    <a:lnTo>
                      <a:pt x="759" y="84"/>
                    </a:lnTo>
                    <a:lnTo>
                      <a:pt x="693" y="48"/>
                    </a:lnTo>
                    <a:lnTo>
                      <a:pt x="621" y="24"/>
                    </a:lnTo>
                    <a:lnTo>
                      <a:pt x="538" y="6"/>
                    </a:lnTo>
                    <a:lnTo>
                      <a:pt x="448" y="0"/>
                    </a:lnTo>
                    <a:lnTo>
                      <a:pt x="358" y="6"/>
                    </a:lnTo>
                    <a:lnTo>
                      <a:pt x="275" y="24"/>
                    </a:lnTo>
                    <a:lnTo>
                      <a:pt x="197" y="48"/>
                    </a:lnTo>
                    <a:lnTo>
                      <a:pt x="131" y="84"/>
                    </a:lnTo>
                    <a:lnTo>
                      <a:pt x="77" y="120"/>
                    </a:lnTo>
                    <a:lnTo>
                      <a:pt x="35" y="168"/>
                    </a:lnTo>
                    <a:lnTo>
                      <a:pt x="12" y="222"/>
                    </a:lnTo>
                    <a:lnTo>
                      <a:pt x="0" y="276"/>
                    </a:lnTo>
                    <a:lnTo>
                      <a:pt x="6" y="330"/>
                    </a:lnTo>
                    <a:lnTo>
                      <a:pt x="35" y="378"/>
                    </a:lnTo>
                    <a:lnTo>
                      <a:pt x="71" y="426"/>
                    </a:lnTo>
                    <a:lnTo>
                      <a:pt x="125" y="462"/>
                    </a:lnTo>
                    <a:lnTo>
                      <a:pt x="167" y="462"/>
                    </a:lnTo>
                    <a:lnTo>
                      <a:pt x="107" y="426"/>
                    </a:lnTo>
                    <a:lnTo>
                      <a:pt x="59" y="378"/>
                    </a:lnTo>
                    <a:lnTo>
                      <a:pt x="35" y="330"/>
                    </a:lnTo>
                    <a:lnTo>
                      <a:pt x="23" y="276"/>
                    </a:lnTo>
                    <a:lnTo>
                      <a:pt x="23" y="27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4706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08" name="Freeform 28"/>
              <p:cNvSpPr>
                <a:spLocks/>
              </p:cNvSpPr>
              <p:nvPr/>
            </p:nvSpPr>
            <p:spPr bwMode="hidden">
              <a:xfrm>
                <a:off x="2082" y="3828"/>
                <a:ext cx="407" cy="486"/>
              </a:xfrm>
              <a:custGeom>
                <a:avLst/>
                <a:gdLst/>
                <a:ahLst/>
                <a:cxnLst>
                  <a:cxn ang="0">
                    <a:pos x="18" y="300"/>
                  </a:cxn>
                  <a:cxn ang="0">
                    <a:pos x="24" y="246"/>
                  </a:cxn>
                  <a:cxn ang="0">
                    <a:pos x="48" y="198"/>
                  </a:cxn>
                  <a:cxn ang="0">
                    <a:pos x="83" y="150"/>
                  </a:cxn>
                  <a:cxn ang="0">
                    <a:pos x="131" y="108"/>
                  </a:cxn>
                  <a:cxn ang="0">
                    <a:pos x="185" y="72"/>
                  </a:cxn>
                  <a:cxn ang="0">
                    <a:pos x="251" y="42"/>
                  </a:cxn>
                  <a:cxn ang="0">
                    <a:pos x="329" y="24"/>
                  </a:cxn>
                  <a:cxn ang="0">
                    <a:pos x="406" y="6"/>
                  </a:cxn>
                  <a:cxn ang="0">
                    <a:pos x="406" y="0"/>
                  </a:cxn>
                  <a:cxn ang="0">
                    <a:pos x="323" y="12"/>
                  </a:cxn>
                  <a:cxn ang="0">
                    <a:pos x="245" y="36"/>
                  </a:cxn>
                  <a:cxn ang="0">
                    <a:pos x="179" y="66"/>
                  </a:cxn>
                  <a:cxn ang="0">
                    <a:pos x="119" y="102"/>
                  </a:cxn>
                  <a:cxn ang="0">
                    <a:pos x="72" y="144"/>
                  </a:cxn>
                  <a:cxn ang="0">
                    <a:pos x="30" y="192"/>
                  </a:cxn>
                  <a:cxn ang="0">
                    <a:pos x="6" y="246"/>
                  </a:cxn>
                  <a:cxn ang="0">
                    <a:pos x="0" y="300"/>
                  </a:cxn>
                  <a:cxn ang="0">
                    <a:pos x="6" y="348"/>
                  </a:cxn>
                  <a:cxn ang="0">
                    <a:pos x="30" y="396"/>
                  </a:cxn>
                  <a:cxn ang="0">
                    <a:pos x="66" y="444"/>
                  </a:cxn>
                  <a:cxn ang="0">
                    <a:pos x="107" y="486"/>
                  </a:cxn>
                  <a:cxn ang="0">
                    <a:pos x="131" y="486"/>
                  </a:cxn>
                  <a:cxn ang="0">
                    <a:pos x="83" y="450"/>
                  </a:cxn>
                  <a:cxn ang="0">
                    <a:pos x="48" y="402"/>
                  </a:cxn>
                  <a:cxn ang="0">
                    <a:pos x="24" y="354"/>
                  </a:cxn>
                  <a:cxn ang="0">
                    <a:pos x="18" y="300"/>
                  </a:cxn>
                  <a:cxn ang="0">
                    <a:pos x="18" y="300"/>
                  </a:cxn>
                </a:cxnLst>
                <a:rect l="0" t="0" r="r" b="b"/>
                <a:pathLst>
                  <a:path w="406" h="486">
                    <a:moveTo>
                      <a:pt x="18" y="300"/>
                    </a:moveTo>
                    <a:lnTo>
                      <a:pt x="24" y="246"/>
                    </a:lnTo>
                    <a:lnTo>
                      <a:pt x="48" y="198"/>
                    </a:lnTo>
                    <a:lnTo>
                      <a:pt x="83" y="150"/>
                    </a:lnTo>
                    <a:lnTo>
                      <a:pt x="131" y="108"/>
                    </a:lnTo>
                    <a:lnTo>
                      <a:pt x="185" y="72"/>
                    </a:lnTo>
                    <a:lnTo>
                      <a:pt x="251" y="42"/>
                    </a:lnTo>
                    <a:lnTo>
                      <a:pt x="329" y="24"/>
                    </a:lnTo>
                    <a:lnTo>
                      <a:pt x="406" y="6"/>
                    </a:lnTo>
                    <a:lnTo>
                      <a:pt x="406" y="0"/>
                    </a:lnTo>
                    <a:lnTo>
                      <a:pt x="323" y="12"/>
                    </a:lnTo>
                    <a:lnTo>
                      <a:pt x="245" y="36"/>
                    </a:lnTo>
                    <a:lnTo>
                      <a:pt x="179" y="66"/>
                    </a:lnTo>
                    <a:lnTo>
                      <a:pt x="119" y="102"/>
                    </a:lnTo>
                    <a:lnTo>
                      <a:pt x="72" y="144"/>
                    </a:lnTo>
                    <a:lnTo>
                      <a:pt x="30" y="192"/>
                    </a:lnTo>
                    <a:lnTo>
                      <a:pt x="6" y="246"/>
                    </a:lnTo>
                    <a:lnTo>
                      <a:pt x="0" y="300"/>
                    </a:lnTo>
                    <a:lnTo>
                      <a:pt x="6" y="348"/>
                    </a:lnTo>
                    <a:lnTo>
                      <a:pt x="30" y="396"/>
                    </a:lnTo>
                    <a:lnTo>
                      <a:pt x="66" y="444"/>
                    </a:lnTo>
                    <a:lnTo>
                      <a:pt x="107" y="486"/>
                    </a:lnTo>
                    <a:lnTo>
                      <a:pt x="131" y="486"/>
                    </a:lnTo>
                    <a:lnTo>
                      <a:pt x="83" y="450"/>
                    </a:lnTo>
                    <a:lnTo>
                      <a:pt x="48" y="402"/>
                    </a:lnTo>
                    <a:lnTo>
                      <a:pt x="24" y="354"/>
                    </a:lnTo>
                    <a:lnTo>
                      <a:pt x="18" y="300"/>
                    </a:lnTo>
                    <a:lnTo>
                      <a:pt x="18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09" name="Freeform 29"/>
              <p:cNvSpPr>
                <a:spLocks/>
              </p:cNvSpPr>
              <p:nvPr/>
            </p:nvSpPr>
            <p:spPr bwMode="hidden">
              <a:xfrm>
                <a:off x="2987" y="4044"/>
                <a:ext cx="108" cy="252"/>
              </a:xfrm>
              <a:custGeom>
                <a:avLst/>
                <a:gdLst/>
                <a:ahLst/>
                <a:cxnLst>
                  <a:cxn ang="0">
                    <a:pos x="89" y="84"/>
                  </a:cxn>
                  <a:cxn ang="0">
                    <a:pos x="83" y="132"/>
                  </a:cxn>
                  <a:cxn ang="0">
                    <a:pos x="65" y="174"/>
                  </a:cxn>
                  <a:cxn ang="0">
                    <a:pos x="36" y="216"/>
                  </a:cxn>
                  <a:cxn ang="0">
                    <a:pos x="0" y="252"/>
                  </a:cxn>
                  <a:cxn ang="0">
                    <a:pos x="18" y="252"/>
                  </a:cxn>
                  <a:cxn ang="0">
                    <a:pos x="53" y="216"/>
                  </a:cxn>
                  <a:cxn ang="0">
                    <a:pos x="83" y="174"/>
                  </a:cxn>
                  <a:cxn ang="0">
                    <a:pos x="101" y="132"/>
                  </a:cxn>
                  <a:cxn ang="0">
                    <a:pos x="107" y="84"/>
                  </a:cxn>
                  <a:cxn ang="0">
                    <a:pos x="101" y="42"/>
                  </a:cxn>
                  <a:cxn ang="0">
                    <a:pos x="89" y="0"/>
                  </a:cxn>
                  <a:cxn ang="0">
                    <a:pos x="65" y="0"/>
                  </a:cxn>
                  <a:cxn ang="0">
                    <a:pos x="83" y="42"/>
                  </a:cxn>
                  <a:cxn ang="0">
                    <a:pos x="89" y="84"/>
                  </a:cxn>
                  <a:cxn ang="0">
                    <a:pos x="89" y="84"/>
                  </a:cxn>
                </a:cxnLst>
                <a:rect l="0" t="0" r="r" b="b"/>
                <a:pathLst>
                  <a:path w="107" h="252">
                    <a:moveTo>
                      <a:pt x="89" y="84"/>
                    </a:moveTo>
                    <a:lnTo>
                      <a:pt x="83" y="132"/>
                    </a:lnTo>
                    <a:lnTo>
                      <a:pt x="65" y="174"/>
                    </a:lnTo>
                    <a:lnTo>
                      <a:pt x="36" y="216"/>
                    </a:lnTo>
                    <a:lnTo>
                      <a:pt x="0" y="252"/>
                    </a:lnTo>
                    <a:lnTo>
                      <a:pt x="18" y="252"/>
                    </a:lnTo>
                    <a:lnTo>
                      <a:pt x="53" y="216"/>
                    </a:lnTo>
                    <a:lnTo>
                      <a:pt x="83" y="174"/>
                    </a:lnTo>
                    <a:lnTo>
                      <a:pt x="101" y="132"/>
                    </a:lnTo>
                    <a:lnTo>
                      <a:pt x="107" y="84"/>
                    </a:lnTo>
                    <a:lnTo>
                      <a:pt x="101" y="42"/>
                    </a:lnTo>
                    <a:lnTo>
                      <a:pt x="89" y="0"/>
                    </a:lnTo>
                    <a:lnTo>
                      <a:pt x="65" y="0"/>
                    </a:lnTo>
                    <a:lnTo>
                      <a:pt x="83" y="42"/>
                    </a:lnTo>
                    <a:lnTo>
                      <a:pt x="89" y="84"/>
                    </a:lnTo>
                    <a:lnTo>
                      <a:pt x="89" y="8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1079" name="Freeform 30"/>
              <p:cNvSpPr>
                <a:spLocks/>
              </p:cNvSpPr>
              <p:nvPr/>
            </p:nvSpPr>
            <p:spPr bwMode="hidden">
              <a:xfrm>
                <a:off x="2068" y="3685"/>
                <a:ext cx="835" cy="150"/>
              </a:xfrm>
              <a:custGeom>
                <a:avLst/>
                <a:gdLst>
                  <a:gd name="T0" fmla="*/ 518 w 835"/>
                  <a:gd name="T1" fmla="*/ 18 h 150"/>
                  <a:gd name="T2" fmla="*/ 597 w 835"/>
                  <a:gd name="T3" fmla="*/ 24 h 150"/>
                  <a:gd name="T4" fmla="*/ 682 w 835"/>
                  <a:gd name="T5" fmla="*/ 30 h 150"/>
                  <a:gd name="T6" fmla="*/ 755 w 835"/>
                  <a:gd name="T7" fmla="*/ 42 h 150"/>
                  <a:gd name="T8" fmla="*/ 828 w 835"/>
                  <a:gd name="T9" fmla="*/ 60 h 150"/>
                  <a:gd name="T10" fmla="*/ 835 w 835"/>
                  <a:gd name="T11" fmla="*/ 42 h 150"/>
                  <a:gd name="T12" fmla="*/ 761 w 835"/>
                  <a:gd name="T13" fmla="*/ 24 h 150"/>
                  <a:gd name="T14" fmla="*/ 688 w 835"/>
                  <a:gd name="T15" fmla="*/ 12 h 150"/>
                  <a:gd name="T16" fmla="*/ 603 w 835"/>
                  <a:gd name="T17" fmla="*/ 6 h 150"/>
                  <a:gd name="T18" fmla="*/ 518 w 835"/>
                  <a:gd name="T19" fmla="*/ 0 h 150"/>
                  <a:gd name="T20" fmla="*/ 372 w 835"/>
                  <a:gd name="T21" fmla="*/ 12 h 150"/>
                  <a:gd name="T22" fmla="*/ 232 w 835"/>
                  <a:gd name="T23" fmla="*/ 36 h 150"/>
                  <a:gd name="T24" fmla="*/ 110 w 835"/>
                  <a:gd name="T25" fmla="*/ 78 h 150"/>
                  <a:gd name="T26" fmla="*/ 0 w 835"/>
                  <a:gd name="T27" fmla="*/ 132 h 150"/>
                  <a:gd name="T28" fmla="*/ 19 w 835"/>
                  <a:gd name="T29" fmla="*/ 150 h 150"/>
                  <a:gd name="T30" fmla="*/ 122 w 835"/>
                  <a:gd name="T31" fmla="*/ 96 h 150"/>
                  <a:gd name="T32" fmla="*/ 244 w 835"/>
                  <a:gd name="T33" fmla="*/ 54 h 150"/>
                  <a:gd name="T34" fmla="*/ 378 w 835"/>
                  <a:gd name="T35" fmla="*/ 30 h 150"/>
                  <a:gd name="T36" fmla="*/ 518 w 835"/>
                  <a:gd name="T37" fmla="*/ 18 h 150"/>
                  <a:gd name="T38" fmla="*/ 518 w 835"/>
                  <a:gd name="T39" fmla="*/ 18 h 15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835" h="150">
                    <a:moveTo>
                      <a:pt x="518" y="18"/>
                    </a:moveTo>
                    <a:lnTo>
                      <a:pt x="597" y="24"/>
                    </a:lnTo>
                    <a:lnTo>
                      <a:pt x="682" y="30"/>
                    </a:lnTo>
                    <a:lnTo>
                      <a:pt x="755" y="42"/>
                    </a:lnTo>
                    <a:lnTo>
                      <a:pt x="828" y="60"/>
                    </a:lnTo>
                    <a:lnTo>
                      <a:pt x="835" y="42"/>
                    </a:lnTo>
                    <a:lnTo>
                      <a:pt x="761" y="24"/>
                    </a:lnTo>
                    <a:lnTo>
                      <a:pt x="688" y="12"/>
                    </a:lnTo>
                    <a:lnTo>
                      <a:pt x="603" y="6"/>
                    </a:lnTo>
                    <a:lnTo>
                      <a:pt x="518" y="0"/>
                    </a:lnTo>
                    <a:lnTo>
                      <a:pt x="372" y="12"/>
                    </a:lnTo>
                    <a:lnTo>
                      <a:pt x="232" y="36"/>
                    </a:lnTo>
                    <a:lnTo>
                      <a:pt x="110" y="78"/>
                    </a:lnTo>
                    <a:lnTo>
                      <a:pt x="0" y="132"/>
                    </a:lnTo>
                    <a:lnTo>
                      <a:pt x="19" y="150"/>
                    </a:lnTo>
                    <a:lnTo>
                      <a:pt x="122" y="96"/>
                    </a:lnTo>
                    <a:lnTo>
                      <a:pt x="244" y="54"/>
                    </a:lnTo>
                    <a:lnTo>
                      <a:pt x="378" y="30"/>
                    </a:lnTo>
                    <a:lnTo>
                      <a:pt x="518" y="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0" name="Freeform 31"/>
              <p:cNvSpPr>
                <a:spLocks/>
              </p:cNvSpPr>
              <p:nvPr/>
            </p:nvSpPr>
            <p:spPr bwMode="hidden">
              <a:xfrm>
                <a:off x="1867" y="3853"/>
                <a:ext cx="171" cy="461"/>
              </a:xfrm>
              <a:custGeom>
                <a:avLst/>
                <a:gdLst>
                  <a:gd name="T0" fmla="*/ 31 w 171"/>
                  <a:gd name="T1" fmla="*/ 263 h 461"/>
                  <a:gd name="T2" fmla="*/ 43 w 171"/>
                  <a:gd name="T3" fmla="*/ 191 h 461"/>
                  <a:gd name="T4" fmla="*/ 67 w 171"/>
                  <a:gd name="T5" fmla="*/ 131 h 461"/>
                  <a:gd name="T6" fmla="*/ 116 w 171"/>
                  <a:gd name="T7" fmla="*/ 72 h 461"/>
                  <a:gd name="T8" fmla="*/ 171 w 171"/>
                  <a:gd name="T9" fmla="*/ 18 h 461"/>
                  <a:gd name="T10" fmla="*/ 153 w 171"/>
                  <a:gd name="T11" fmla="*/ 0 h 461"/>
                  <a:gd name="T12" fmla="*/ 86 w 171"/>
                  <a:gd name="T13" fmla="*/ 60 h 461"/>
                  <a:gd name="T14" fmla="*/ 43 w 171"/>
                  <a:gd name="T15" fmla="*/ 120 h 461"/>
                  <a:gd name="T16" fmla="*/ 13 w 171"/>
                  <a:gd name="T17" fmla="*/ 191 h 461"/>
                  <a:gd name="T18" fmla="*/ 0 w 171"/>
                  <a:gd name="T19" fmla="*/ 263 h 461"/>
                  <a:gd name="T20" fmla="*/ 6 w 171"/>
                  <a:gd name="T21" fmla="*/ 317 h 461"/>
                  <a:gd name="T22" fmla="*/ 25 w 171"/>
                  <a:gd name="T23" fmla="*/ 365 h 461"/>
                  <a:gd name="T24" fmla="*/ 49 w 171"/>
                  <a:gd name="T25" fmla="*/ 413 h 461"/>
                  <a:gd name="T26" fmla="*/ 86 w 171"/>
                  <a:gd name="T27" fmla="*/ 461 h 461"/>
                  <a:gd name="T28" fmla="*/ 122 w 171"/>
                  <a:gd name="T29" fmla="*/ 461 h 461"/>
                  <a:gd name="T30" fmla="*/ 86 w 171"/>
                  <a:gd name="T31" fmla="*/ 413 h 461"/>
                  <a:gd name="T32" fmla="*/ 55 w 171"/>
                  <a:gd name="T33" fmla="*/ 365 h 461"/>
                  <a:gd name="T34" fmla="*/ 37 w 171"/>
                  <a:gd name="T35" fmla="*/ 317 h 461"/>
                  <a:gd name="T36" fmla="*/ 31 w 171"/>
                  <a:gd name="T37" fmla="*/ 263 h 461"/>
                  <a:gd name="T38" fmla="*/ 31 w 171"/>
                  <a:gd name="T39" fmla="*/ 263 h 46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71" h="461">
                    <a:moveTo>
                      <a:pt x="31" y="263"/>
                    </a:moveTo>
                    <a:lnTo>
                      <a:pt x="43" y="191"/>
                    </a:lnTo>
                    <a:lnTo>
                      <a:pt x="67" y="131"/>
                    </a:lnTo>
                    <a:lnTo>
                      <a:pt x="116" y="72"/>
                    </a:lnTo>
                    <a:lnTo>
                      <a:pt x="171" y="18"/>
                    </a:lnTo>
                    <a:lnTo>
                      <a:pt x="153" y="0"/>
                    </a:lnTo>
                    <a:lnTo>
                      <a:pt x="86" y="60"/>
                    </a:lnTo>
                    <a:lnTo>
                      <a:pt x="43" y="120"/>
                    </a:lnTo>
                    <a:lnTo>
                      <a:pt x="13" y="191"/>
                    </a:lnTo>
                    <a:lnTo>
                      <a:pt x="0" y="263"/>
                    </a:lnTo>
                    <a:lnTo>
                      <a:pt x="6" y="317"/>
                    </a:lnTo>
                    <a:lnTo>
                      <a:pt x="25" y="365"/>
                    </a:lnTo>
                    <a:lnTo>
                      <a:pt x="49" y="413"/>
                    </a:lnTo>
                    <a:lnTo>
                      <a:pt x="86" y="461"/>
                    </a:lnTo>
                    <a:lnTo>
                      <a:pt x="122" y="461"/>
                    </a:lnTo>
                    <a:lnTo>
                      <a:pt x="86" y="413"/>
                    </a:lnTo>
                    <a:lnTo>
                      <a:pt x="55" y="365"/>
                    </a:lnTo>
                    <a:lnTo>
                      <a:pt x="37" y="317"/>
                    </a:lnTo>
                    <a:lnTo>
                      <a:pt x="31" y="2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2" name="Freeform 32"/>
              <p:cNvSpPr>
                <a:spLocks/>
              </p:cNvSpPr>
              <p:nvPr/>
            </p:nvSpPr>
            <p:spPr bwMode="hidden">
              <a:xfrm>
                <a:off x="2951" y="3751"/>
                <a:ext cx="360" cy="563"/>
              </a:xfrm>
              <a:custGeom>
                <a:avLst/>
                <a:gdLst/>
                <a:ahLst/>
                <a:cxnLst>
                  <a:cxn ang="0">
                    <a:pos x="360" y="365"/>
                  </a:cxn>
                  <a:cxn ang="0">
                    <a:pos x="353" y="305"/>
                  </a:cxn>
                  <a:cxn ang="0">
                    <a:pos x="335" y="251"/>
                  </a:cxn>
                  <a:cxn ang="0">
                    <a:pos x="305" y="204"/>
                  </a:cxn>
                  <a:cxn ang="0">
                    <a:pos x="262" y="156"/>
                  </a:cxn>
                  <a:cxn ang="0">
                    <a:pos x="213" y="108"/>
                  </a:cxn>
                  <a:cxn ang="0">
                    <a:pos x="159" y="66"/>
                  </a:cxn>
                  <a:cxn ang="0">
                    <a:pos x="92" y="30"/>
                  </a:cxn>
                  <a:cxn ang="0">
                    <a:pos x="19" y="0"/>
                  </a:cxn>
                  <a:cxn ang="0">
                    <a:pos x="0" y="12"/>
                  </a:cxn>
                  <a:cxn ang="0">
                    <a:pos x="67" y="42"/>
                  </a:cxn>
                  <a:cxn ang="0">
                    <a:pos x="134" y="78"/>
                  </a:cxn>
                  <a:cxn ang="0">
                    <a:pos x="189" y="114"/>
                  </a:cxn>
                  <a:cxn ang="0">
                    <a:pos x="238" y="162"/>
                  </a:cxn>
                  <a:cxn ang="0">
                    <a:pos x="274" y="210"/>
                  </a:cxn>
                  <a:cxn ang="0">
                    <a:pos x="299" y="257"/>
                  </a:cxn>
                  <a:cxn ang="0">
                    <a:pos x="317" y="311"/>
                  </a:cxn>
                  <a:cxn ang="0">
                    <a:pos x="323" y="365"/>
                  </a:cxn>
                  <a:cxn ang="0">
                    <a:pos x="317" y="419"/>
                  </a:cxn>
                  <a:cxn ang="0">
                    <a:pos x="299" y="467"/>
                  </a:cxn>
                  <a:cxn ang="0">
                    <a:pos x="274" y="515"/>
                  </a:cxn>
                  <a:cxn ang="0">
                    <a:pos x="238" y="563"/>
                  </a:cxn>
                  <a:cxn ang="0">
                    <a:pos x="268" y="563"/>
                  </a:cxn>
                  <a:cxn ang="0">
                    <a:pos x="311" y="515"/>
                  </a:cxn>
                  <a:cxn ang="0">
                    <a:pos x="335" y="467"/>
                  </a:cxn>
                  <a:cxn ang="0">
                    <a:pos x="353" y="419"/>
                  </a:cxn>
                  <a:cxn ang="0">
                    <a:pos x="360" y="365"/>
                  </a:cxn>
                  <a:cxn ang="0">
                    <a:pos x="360" y="365"/>
                  </a:cxn>
                </a:cxnLst>
                <a:rect l="0" t="0" r="r" b="b"/>
                <a:pathLst>
                  <a:path w="360" h="563">
                    <a:moveTo>
                      <a:pt x="360" y="365"/>
                    </a:moveTo>
                    <a:lnTo>
                      <a:pt x="353" y="305"/>
                    </a:lnTo>
                    <a:lnTo>
                      <a:pt x="335" y="251"/>
                    </a:lnTo>
                    <a:lnTo>
                      <a:pt x="305" y="204"/>
                    </a:lnTo>
                    <a:lnTo>
                      <a:pt x="262" y="156"/>
                    </a:lnTo>
                    <a:lnTo>
                      <a:pt x="213" y="108"/>
                    </a:lnTo>
                    <a:lnTo>
                      <a:pt x="159" y="66"/>
                    </a:lnTo>
                    <a:lnTo>
                      <a:pt x="92" y="30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67" y="42"/>
                    </a:lnTo>
                    <a:lnTo>
                      <a:pt x="134" y="78"/>
                    </a:lnTo>
                    <a:lnTo>
                      <a:pt x="189" y="114"/>
                    </a:lnTo>
                    <a:lnTo>
                      <a:pt x="238" y="162"/>
                    </a:lnTo>
                    <a:lnTo>
                      <a:pt x="274" y="210"/>
                    </a:lnTo>
                    <a:lnTo>
                      <a:pt x="299" y="257"/>
                    </a:lnTo>
                    <a:lnTo>
                      <a:pt x="317" y="311"/>
                    </a:lnTo>
                    <a:lnTo>
                      <a:pt x="323" y="365"/>
                    </a:lnTo>
                    <a:lnTo>
                      <a:pt x="317" y="419"/>
                    </a:lnTo>
                    <a:lnTo>
                      <a:pt x="299" y="467"/>
                    </a:lnTo>
                    <a:lnTo>
                      <a:pt x="274" y="515"/>
                    </a:lnTo>
                    <a:lnTo>
                      <a:pt x="238" y="563"/>
                    </a:lnTo>
                    <a:lnTo>
                      <a:pt x="268" y="563"/>
                    </a:lnTo>
                    <a:lnTo>
                      <a:pt x="311" y="515"/>
                    </a:lnTo>
                    <a:lnTo>
                      <a:pt x="335" y="467"/>
                    </a:lnTo>
                    <a:lnTo>
                      <a:pt x="353" y="419"/>
                    </a:lnTo>
                    <a:lnTo>
                      <a:pt x="360" y="365"/>
                    </a:lnTo>
                    <a:lnTo>
                      <a:pt x="360" y="3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13" name="Freeform 33"/>
              <p:cNvSpPr>
                <a:spLocks/>
              </p:cNvSpPr>
              <p:nvPr/>
            </p:nvSpPr>
            <p:spPr bwMode="hidden">
              <a:xfrm>
                <a:off x="2318" y="3631"/>
                <a:ext cx="1078" cy="425"/>
              </a:xfrm>
              <a:custGeom>
                <a:avLst/>
                <a:gdLst/>
                <a:ahLst/>
                <a:cxnLst>
                  <a:cxn ang="0">
                    <a:pos x="1053" y="425"/>
                  </a:cxn>
                  <a:cxn ang="0">
                    <a:pos x="1078" y="419"/>
                  </a:cxn>
                  <a:cxn ang="0">
                    <a:pos x="1066" y="377"/>
                  </a:cxn>
                  <a:cxn ang="0">
                    <a:pos x="1047" y="336"/>
                  </a:cxn>
                  <a:cxn ang="0">
                    <a:pos x="986" y="252"/>
                  </a:cxn>
                  <a:cxn ang="0">
                    <a:pos x="907" y="180"/>
                  </a:cxn>
                  <a:cxn ang="0">
                    <a:pos x="810" y="120"/>
                  </a:cxn>
                  <a:cxn ang="0">
                    <a:pos x="694" y="72"/>
                  </a:cxn>
                  <a:cxn ang="0">
                    <a:pos x="560" y="30"/>
                  </a:cxn>
                  <a:cxn ang="0">
                    <a:pos x="420" y="6"/>
                  </a:cxn>
                  <a:cxn ang="0">
                    <a:pos x="268" y="0"/>
                  </a:cxn>
                  <a:cxn ang="0">
                    <a:pos x="134" y="6"/>
                  </a:cxn>
                  <a:cxn ang="0">
                    <a:pos x="0" y="24"/>
                  </a:cxn>
                  <a:cxn ang="0">
                    <a:pos x="12" y="36"/>
                  </a:cxn>
                  <a:cxn ang="0">
                    <a:pos x="134" y="18"/>
                  </a:cxn>
                  <a:cxn ang="0">
                    <a:pos x="268" y="12"/>
                  </a:cxn>
                  <a:cxn ang="0">
                    <a:pos x="420" y="18"/>
                  </a:cxn>
                  <a:cxn ang="0">
                    <a:pos x="554" y="42"/>
                  </a:cxn>
                  <a:cxn ang="0">
                    <a:pos x="682" y="84"/>
                  </a:cxn>
                  <a:cxn ang="0">
                    <a:pos x="798" y="132"/>
                  </a:cxn>
                  <a:cxn ang="0">
                    <a:pos x="895" y="192"/>
                  </a:cxn>
                  <a:cxn ang="0">
                    <a:pos x="968" y="264"/>
                  </a:cxn>
                  <a:cxn ang="0">
                    <a:pos x="999" y="300"/>
                  </a:cxn>
                  <a:cxn ang="0">
                    <a:pos x="1023" y="342"/>
                  </a:cxn>
                  <a:cxn ang="0">
                    <a:pos x="1041" y="383"/>
                  </a:cxn>
                  <a:cxn ang="0">
                    <a:pos x="1053" y="425"/>
                  </a:cxn>
                  <a:cxn ang="0">
                    <a:pos x="1053" y="425"/>
                  </a:cxn>
                </a:cxnLst>
                <a:rect l="0" t="0" r="r" b="b"/>
                <a:pathLst>
                  <a:path w="1078" h="425">
                    <a:moveTo>
                      <a:pt x="1053" y="425"/>
                    </a:moveTo>
                    <a:lnTo>
                      <a:pt x="1078" y="419"/>
                    </a:lnTo>
                    <a:lnTo>
                      <a:pt x="1066" y="377"/>
                    </a:lnTo>
                    <a:lnTo>
                      <a:pt x="1047" y="336"/>
                    </a:lnTo>
                    <a:lnTo>
                      <a:pt x="986" y="252"/>
                    </a:lnTo>
                    <a:lnTo>
                      <a:pt x="907" y="180"/>
                    </a:lnTo>
                    <a:lnTo>
                      <a:pt x="810" y="120"/>
                    </a:lnTo>
                    <a:lnTo>
                      <a:pt x="694" y="72"/>
                    </a:lnTo>
                    <a:lnTo>
                      <a:pt x="560" y="30"/>
                    </a:lnTo>
                    <a:lnTo>
                      <a:pt x="420" y="6"/>
                    </a:lnTo>
                    <a:lnTo>
                      <a:pt x="268" y="0"/>
                    </a:lnTo>
                    <a:lnTo>
                      <a:pt x="134" y="6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34" y="18"/>
                    </a:lnTo>
                    <a:lnTo>
                      <a:pt x="268" y="12"/>
                    </a:lnTo>
                    <a:lnTo>
                      <a:pt x="420" y="18"/>
                    </a:lnTo>
                    <a:lnTo>
                      <a:pt x="554" y="42"/>
                    </a:lnTo>
                    <a:lnTo>
                      <a:pt x="682" y="84"/>
                    </a:lnTo>
                    <a:lnTo>
                      <a:pt x="798" y="132"/>
                    </a:lnTo>
                    <a:lnTo>
                      <a:pt x="895" y="192"/>
                    </a:lnTo>
                    <a:lnTo>
                      <a:pt x="968" y="264"/>
                    </a:lnTo>
                    <a:lnTo>
                      <a:pt x="999" y="300"/>
                    </a:lnTo>
                    <a:lnTo>
                      <a:pt x="1023" y="342"/>
                    </a:lnTo>
                    <a:lnTo>
                      <a:pt x="1041" y="383"/>
                    </a:lnTo>
                    <a:lnTo>
                      <a:pt x="1053" y="425"/>
                    </a:lnTo>
                    <a:lnTo>
                      <a:pt x="1053" y="42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14" name="Freeform 34"/>
              <p:cNvSpPr>
                <a:spLocks/>
              </p:cNvSpPr>
              <p:nvPr/>
            </p:nvSpPr>
            <p:spPr bwMode="hidden">
              <a:xfrm>
                <a:off x="3304" y="4080"/>
                <a:ext cx="98" cy="234"/>
              </a:xfrm>
              <a:custGeom>
                <a:avLst/>
                <a:gdLst/>
                <a:ahLst/>
                <a:cxnLst>
                  <a:cxn ang="0">
                    <a:pos x="0" y="234"/>
                  </a:cxn>
                  <a:cxn ang="0">
                    <a:pos x="25" y="234"/>
                  </a:cxn>
                  <a:cxn ang="0">
                    <a:pos x="55" y="186"/>
                  </a:cxn>
                  <a:cxn ang="0">
                    <a:pos x="80" y="138"/>
                  </a:cxn>
                  <a:cxn ang="0">
                    <a:pos x="92" y="90"/>
                  </a:cxn>
                  <a:cxn ang="0">
                    <a:pos x="98" y="36"/>
                  </a:cxn>
                  <a:cxn ang="0">
                    <a:pos x="98" y="0"/>
                  </a:cxn>
                  <a:cxn ang="0">
                    <a:pos x="74" y="0"/>
                  </a:cxn>
                  <a:cxn ang="0">
                    <a:pos x="74" y="36"/>
                  </a:cxn>
                  <a:cxn ang="0">
                    <a:pos x="67" y="90"/>
                  </a:cxn>
                  <a:cxn ang="0">
                    <a:pos x="55" y="138"/>
                  </a:cxn>
                  <a:cxn ang="0">
                    <a:pos x="31" y="186"/>
                  </a:cxn>
                  <a:cxn ang="0">
                    <a:pos x="0" y="234"/>
                  </a:cxn>
                  <a:cxn ang="0">
                    <a:pos x="0" y="234"/>
                  </a:cxn>
                </a:cxnLst>
                <a:rect l="0" t="0" r="r" b="b"/>
                <a:pathLst>
                  <a:path w="98" h="234">
                    <a:moveTo>
                      <a:pt x="0" y="234"/>
                    </a:moveTo>
                    <a:lnTo>
                      <a:pt x="25" y="234"/>
                    </a:lnTo>
                    <a:lnTo>
                      <a:pt x="55" y="186"/>
                    </a:lnTo>
                    <a:lnTo>
                      <a:pt x="80" y="138"/>
                    </a:lnTo>
                    <a:lnTo>
                      <a:pt x="92" y="90"/>
                    </a:lnTo>
                    <a:lnTo>
                      <a:pt x="98" y="36"/>
                    </a:lnTo>
                    <a:lnTo>
                      <a:pt x="98" y="0"/>
                    </a:lnTo>
                    <a:lnTo>
                      <a:pt x="74" y="0"/>
                    </a:lnTo>
                    <a:lnTo>
                      <a:pt x="74" y="36"/>
                    </a:lnTo>
                    <a:lnTo>
                      <a:pt x="67" y="90"/>
                    </a:lnTo>
                    <a:lnTo>
                      <a:pt x="55" y="138"/>
                    </a:lnTo>
                    <a:lnTo>
                      <a:pt x="31" y="186"/>
                    </a:lnTo>
                    <a:lnTo>
                      <a:pt x="0" y="234"/>
                    </a:lnTo>
                    <a:lnTo>
                      <a:pt x="0" y="23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1084" name="Freeform 35"/>
              <p:cNvSpPr>
                <a:spLocks/>
              </p:cNvSpPr>
              <p:nvPr/>
            </p:nvSpPr>
            <p:spPr bwMode="hidden">
              <a:xfrm>
                <a:off x="1776" y="3673"/>
                <a:ext cx="481" cy="641"/>
              </a:xfrm>
              <a:custGeom>
                <a:avLst/>
                <a:gdLst>
                  <a:gd name="T0" fmla="*/ 18 w 481"/>
                  <a:gd name="T1" fmla="*/ 443 h 641"/>
                  <a:gd name="T2" fmla="*/ 24 w 481"/>
                  <a:gd name="T3" fmla="*/ 371 h 641"/>
                  <a:gd name="T4" fmla="*/ 55 w 481"/>
                  <a:gd name="T5" fmla="*/ 305 h 641"/>
                  <a:gd name="T6" fmla="*/ 91 w 481"/>
                  <a:gd name="T7" fmla="*/ 246 h 641"/>
                  <a:gd name="T8" fmla="*/ 146 w 481"/>
                  <a:gd name="T9" fmla="*/ 186 h 641"/>
                  <a:gd name="T10" fmla="*/ 213 w 481"/>
                  <a:gd name="T11" fmla="*/ 132 h 641"/>
                  <a:gd name="T12" fmla="*/ 292 w 481"/>
                  <a:gd name="T13" fmla="*/ 84 h 641"/>
                  <a:gd name="T14" fmla="*/ 384 w 481"/>
                  <a:gd name="T15" fmla="*/ 48 h 641"/>
                  <a:gd name="T16" fmla="*/ 481 w 481"/>
                  <a:gd name="T17" fmla="*/ 12 h 641"/>
                  <a:gd name="T18" fmla="*/ 457 w 481"/>
                  <a:gd name="T19" fmla="*/ 0 h 641"/>
                  <a:gd name="T20" fmla="*/ 359 w 481"/>
                  <a:gd name="T21" fmla="*/ 36 h 641"/>
                  <a:gd name="T22" fmla="*/ 274 w 481"/>
                  <a:gd name="T23" fmla="*/ 78 h 641"/>
                  <a:gd name="T24" fmla="*/ 195 w 481"/>
                  <a:gd name="T25" fmla="*/ 126 h 641"/>
                  <a:gd name="T26" fmla="*/ 128 w 481"/>
                  <a:gd name="T27" fmla="*/ 180 h 641"/>
                  <a:gd name="T28" fmla="*/ 73 w 481"/>
                  <a:gd name="T29" fmla="*/ 240 h 641"/>
                  <a:gd name="T30" fmla="*/ 37 w 481"/>
                  <a:gd name="T31" fmla="*/ 305 h 641"/>
                  <a:gd name="T32" fmla="*/ 6 w 481"/>
                  <a:gd name="T33" fmla="*/ 371 h 641"/>
                  <a:gd name="T34" fmla="*/ 0 w 481"/>
                  <a:gd name="T35" fmla="*/ 443 h 641"/>
                  <a:gd name="T36" fmla="*/ 6 w 481"/>
                  <a:gd name="T37" fmla="*/ 497 h 641"/>
                  <a:gd name="T38" fmla="*/ 18 w 481"/>
                  <a:gd name="T39" fmla="*/ 545 h 641"/>
                  <a:gd name="T40" fmla="*/ 43 w 481"/>
                  <a:gd name="T41" fmla="*/ 593 h 641"/>
                  <a:gd name="T42" fmla="*/ 73 w 481"/>
                  <a:gd name="T43" fmla="*/ 641 h 641"/>
                  <a:gd name="T44" fmla="*/ 97 w 481"/>
                  <a:gd name="T45" fmla="*/ 641 h 641"/>
                  <a:gd name="T46" fmla="*/ 67 w 481"/>
                  <a:gd name="T47" fmla="*/ 593 h 641"/>
                  <a:gd name="T48" fmla="*/ 43 w 481"/>
                  <a:gd name="T49" fmla="*/ 545 h 641"/>
                  <a:gd name="T50" fmla="*/ 24 w 481"/>
                  <a:gd name="T51" fmla="*/ 497 h 641"/>
                  <a:gd name="T52" fmla="*/ 18 w 481"/>
                  <a:gd name="T53" fmla="*/ 443 h 641"/>
                  <a:gd name="T54" fmla="*/ 18 w 481"/>
                  <a:gd name="T55" fmla="*/ 443 h 64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481" h="641">
                    <a:moveTo>
                      <a:pt x="18" y="443"/>
                    </a:moveTo>
                    <a:lnTo>
                      <a:pt x="24" y="371"/>
                    </a:lnTo>
                    <a:lnTo>
                      <a:pt x="55" y="305"/>
                    </a:lnTo>
                    <a:lnTo>
                      <a:pt x="91" y="246"/>
                    </a:lnTo>
                    <a:lnTo>
                      <a:pt x="146" y="186"/>
                    </a:lnTo>
                    <a:lnTo>
                      <a:pt x="213" y="132"/>
                    </a:lnTo>
                    <a:lnTo>
                      <a:pt x="292" y="84"/>
                    </a:lnTo>
                    <a:lnTo>
                      <a:pt x="384" y="48"/>
                    </a:lnTo>
                    <a:lnTo>
                      <a:pt x="481" y="12"/>
                    </a:lnTo>
                    <a:lnTo>
                      <a:pt x="457" y="0"/>
                    </a:lnTo>
                    <a:lnTo>
                      <a:pt x="359" y="36"/>
                    </a:lnTo>
                    <a:lnTo>
                      <a:pt x="274" y="78"/>
                    </a:lnTo>
                    <a:lnTo>
                      <a:pt x="195" y="126"/>
                    </a:lnTo>
                    <a:lnTo>
                      <a:pt x="128" y="180"/>
                    </a:lnTo>
                    <a:lnTo>
                      <a:pt x="73" y="240"/>
                    </a:lnTo>
                    <a:lnTo>
                      <a:pt x="37" y="305"/>
                    </a:lnTo>
                    <a:lnTo>
                      <a:pt x="6" y="371"/>
                    </a:lnTo>
                    <a:lnTo>
                      <a:pt x="0" y="443"/>
                    </a:lnTo>
                    <a:lnTo>
                      <a:pt x="6" y="497"/>
                    </a:lnTo>
                    <a:lnTo>
                      <a:pt x="18" y="545"/>
                    </a:lnTo>
                    <a:lnTo>
                      <a:pt x="43" y="593"/>
                    </a:lnTo>
                    <a:lnTo>
                      <a:pt x="73" y="641"/>
                    </a:lnTo>
                    <a:lnTo>
                      <a:pt x="97" y="641"/>
                    </a:lnTo>
                    <a:lnTo>
                      <a:pt x="67" y="593"/>
                    </a:lnTo>
                    <a:lnTo>
                      <a:pt x="43" y="545"/>
                    </a:lnTo>
                    <a:lnTo>
                      <a:pt x="24" y="497"/>
                    </a:lnTo>
                    <a:lnTo>
                      <a:pt x="18" y="44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6" name="Group 36"/>
            <p:cNvGrpSpPr>
              <a:grpSpLocks/>
            </p:cNvGrpSpPr>
            <p:nvPr userDrawn="1"/>
          </p:nvGrpSpPr>
          <p:grpSpPr bwMode="auto">
            <a:xfrm>
              <a:off x="4128" y="3360"/>
              <a:ext cx="1351" cy="821"/>
              <a:chOff x="4128" y="3360"/>
              <a:chExt cx="1351" cy="821"/>
            </a:xfrm>
          </p:grpSpPr>
          <p:sp>
            <p:nvSpPr>
              <p:cNvPr id="20517" name="Freeform 37"/>
              <p:cNvSpPr>
                <a:spLocks noEditPoints="1"/>
              </p:cNvSpPr>
              <p:nvPr/>
            </p:nvSpPr>
            <p:spPr bwMode="hidden">
              <a:xfrm>
                <a:off x="4200" y="3402"/>
                <a:ext cx="1201" cy="731"/>
              </a:xfrm>
              <a:custGeom>
                <a:avLst/>
                <a:gdLst/>
                <a:ahLst/>
                <a:cxnLst>
                  <a:cxn ang="0">
                    <a:pos x="484" y="6"/>
                  </a:cxn>
                  <a:cxn ang="0">
                    <a:pos x="263" y="60"/>
                  </a:cxn>
                  <a:cxn ang="0">
                    <a:pos x="101" y="162"/>
                  </a:cxn>
                  <a:cxn ang="0">
                    <a:pos x="12" y="294"/>
                  </a:cxn>
                  <a:cxn ang="0">
                    <a:pos x="0" y="366"/>
                  </a:cxn>
                  <a:cxn ang="0">
                    <a:pos x="12" y="437"/>
                  </a:cxn>
                  <a:cxn ang="0">
                    <a:pos x="101" y="569"/>
                  </a:cxn>
                  <a:cxn ang="0">
                    <a:pos x="263" y="671"/>
                  </a:cxn>
                  <a:cxn ang="0">
                    <a:pos x="484" y="725"/>
                  </a:cxn>
                  <a:cxn ang="0">
                    <a:pos x="723" y="725"/>
                  </a:cxn>
                  <a:cxn ang="0">
                    <a:pos x="938" y="671"/>
                  </a:cxn>
                  <a:cxn ang="0">
                    <a:pos x="1100" y="569"/>
                  </a:cxn>
                  <a:cxn ang="0">
                    <a:pos x="1189" y="437"/>
                  </a:cxn>
                  <a:cxn ang="0">
                    <a:pos x="1201" y="366"/>
                  </a:cxn>
                  <a:cxn ang="0">
                    <a:pos x="1189" y="294"/>
                  </a:cxn>
                  <a:cxn ang="0">
                    <a:pos x="1100" y="162"/>
                  </a:cxn>
                  <a:cxn ang="0">
                    <a:pos x="938" y="60"/>
                  </a:cxn>
                  <a:cxn ang="0">
                    <a:pos x="723" y="6"/>
                  </a:cxn>
                  <a:cxn ang="0">
                    <a:pos x="604" y="0"/>
                  </a:cxn>
                  <a:cxn ang="0">
                    <a:pos x="490" y="701"/>
                  </a:cxn>
                  <a:cxn ang="0">
                    <a:pos x="287" y="647"/>
                  </a:cxn>
                  <a:cxn ang="0">
                    <a:pos x="131" y="557"/>
                  </a:cxn>
                  <a:cxn ang="0">
                    <a:pos x="48" y="437"/>
                  </a:cxn>
                  <a:cxn ang="0">
                    <a:pos x="36" y="366"/>
                  </a:cxn>
                  <a:cxn ang="0">
                    <a:pos x="48" y="300"/>
                  </a:cxn>
                  <a:cxn ang="0">
                    <a:pos x="131" y="174"/>
                  </a:cxn>
                  <a:cxn ang="0">
                    <a:pos x="287" y="84"/>
                  </a:cxn>
                  <a:cxn ang="0">
                    <a:pos x="490" y="30"/>
                  </a:cxn>
                  <a:cxn ang="0">
                    <a:pos x="717" y="30"/>
                  </a:cxn>
                  <a:cxn ang="0">
                    <a:pos x="920" y="84"/>
                  </a:cxn>
                  <a:cxn ang="0">
                    <a:pos x="1070" y="174"/>
                  </a:cxn>
                  <a:cxn ang="0">
                    <a:pos x="1153" y="300"/>
                  </a:cxn>
                  <a:cxn ang="0">
                    <a:pos x="1153" y="437"/>
                  </a:cxn>
                  <a:cxn ang="0">
                    <a:pos x="1070" y="557"/>
                  </a:cxn>
                  <a:cxn ang="0">
                    <a:pos x="920" y="647"/>
                  </a:cxn>
                  <a:cxn ang="0">
                    <a:pos x="717" y="701"/>
                  </a:cxn>
                  <a:cxn ang="0">
                    <a:pos x="604" y="707"/>
                  </a:cxn>
                </a:cxnLst>
                <a:rect l="0" t="0" r="r" b="b"/>
                <a:pathLst>
                  <a:path w="1201" h="731">
                    <a:moveTo>
                      <a:pt x="604" y="0"/>
                    </a:moveTo>
                    <a:lnTo>
                      <a:pt x="484" y="6"/>
                    </a:lnTo>
                    <a:lnTo>
                      <a:pt x="370" y="30"/>
                    </a:lnTo>
                    <a:lnTo>
                      <a:pt x="263" y="60"/>
                    </a:lnTo>
                    <a:lnTo>
                      <a:pt x="179" y="108"/>
                    </a:lnTo>
                    <a:lnTo>
                      <a:pt x="101" y="162"/>
                    </a:lnTo>
                    <a:lnTo>
                      <a:pt x="48" y="222"/>
                    </a:lnTo>
                    <a:lnTo>
                      <a:pt x="12" y="294"/>
                    </a:lnTo>
                    <a:lnTo>
                      <a:pt x="6" y="330"/>
                    </a:lnTo>
                    <a:lnTo>
                      <a:pt x="0" y="366"/>
                    </a:lnTo>
                    <a:lnTo>
                      <a:pt x="6" y="401"/>
                    </a:lnTo>
                    <a:lnTo>
                      <a:pt x="12" y="437"/>
                    </a:lnTo>
                    <a:lnTo>
                      <a:pt x="48" y="509"/>
                    </a:lnTo>
                    <a:lnTo>
                      <a:pt x="101" y="569"/>
                    </a:lnTo>
                    <a:lnTo>
                      <a:pt x="179" y="623"/>
                    </a:lnTo>
                    <a:lnTo>
                      <a:pt x="263" y="671"/>
                    </a:lnTo>
                    <a:lnTo>
                      <a:pt x="370" y="701"/>
                    </a:lnTo>
                    <a:lnTo>
                      <a:pt x="484" y="725"/>
                    </a:lnTo>
                    <a:lnTo>
                      <a:pt x="604" y="731"/>
                    </a:lnTo>
                    <a:lnTo>
                      <a:pt x="723" y="725"/>
                    </a:lnTo>
                    <a:lnTo>
                      <a:pt x="837" y="701"/>
                    </a:lnTo>
                    <a:lnTo>
                      <a:pt x="938" y="671"/>
                    </a:lnTo>
                    <a:lnTo>
                      <a:pt x="1028" y="623"/>
                    </a:lnTo>
                    <a:lnTo>
                      <a:pt x="1100" y="569"/>
                    </a:lnTo>
                    <a:lnTo>
                      <a:pt x="1153" y="509"/>
                    </a:lnTo>
                    <a:lnTo>
                      <a:pt x="1189" y="437"/>
                    </a:lnTo>
                    <a:lnTo>
                      <a:pt x="1201" y="401"/>
                    </a:lnTo>
                    <a:lnTo>
                      <a:pt x="1201" y="366"/>
                    </a:lnTo>
                    <a:lnTo>
                      <a:pt x="1201" y="330"/>
                    </a:lnTo>
                    <a:lnTo>
                      <a:pt x="1189" y="294"/>
                    </a:lnTo>
                    <a:lnTo>
                      <a:pt x="1153" y="222"/>
                    </a:lnTo>
                    <a:lnTo>
                      <a:pt x="1100" y="162"/>
                    </a:lnTo>
                    <a:lnTo>
                      <a:pt x="1028" y="108"/>
                    </a:lnTo>
                    <a:lnTo>
                      <a:pt x="938" y="60"/>
                    </a:lnTo>
                    <a:lnTo>
                      <a:pt x="837" y="30"/>
                    </a:lnTo>
                    <a:lnTo>
                      <a:pt x="723" y="6"/>
                    </a:lnTo>
                    <a:lnTo>
                      <a:pt x="604" y="0"/>
                    </a:lnTo>
                    <a:lnTo>
                      <a:pt x="604" y="0"/>
                    </a:lnTo>
                    <a:close/>
                    <a:moveTo>
                      <a:pt x="604" y="707"/>
                    </a:moveTo>
                    <a:lnTo>
                      <a:pt x="490" y="701"/>
                    </a:lnTo>
                    <a:lnTo>
                      <a:pt x="382" y="683"/>
                    </a:lnTo>
                    <a:lnTo>
                      <a:pt x="287" y="647"/>
                    </a:lnTo>
                    <a:lnTo>
                      <a:pt x="203" y="611"/>
                    </a:lnTo>
                    <a:lnTo>
                      <a:pt x="131" y="557"/>
                    </a:lnTo>
                    <a:lnTo>
                      <a:pt x="83" y="497"/>
                    </a:lnTo>
                    <a:lnTo>
                      <a:pt x="48" y="437"/>
                    </a:lnTo>
                    <a:lnTo>
                      <a:pt x="42" y="401"/>
                    </a:lnTo>
                    <a:lnTo>
                      <a:pt x="36" y="366"/>
                    </a:lnTo>
                    <a:lnTo>
                      <a:pt x="42" y="330"/>
                    </a:lnTo>
                    <a:lnTo>
                      <a:pt x="48" y="300"/>
                    </a:lnTo>
                    <a:lnTo>
                      <a:pt x="83" y="234"/>
                    </a:lnTo>
                    <a:lnTo>
                      <a:pt x="131" y="174"/>
                    </a:lnTo>
                    <a:lnTo>
                      <a:pt x="203" y="126"/>
                    </a:lnTo>
                    <a:lnTo>
                      <a:pt x="287" y="84"/>
                    </a:lnTo>
                    <a:lnTo>
                      <a:pt x="382" y="54"/>
                    </a:lnTo>
                    <a:lnTo>
                      <a:pt x="490" y="30"/>
                    </a:lnTo>
                    <a:lnTo>
                      <a:pt x="604" y="24"/>
                    </a:lnTo>
                    <a:lnTo>
                      <a:pt x="717" y="30"/>
                    </a:lnTo>
                    <a:lnTo>
                      <a:pt x="825" y="54"/>
                    </a:lnTo>
                    <a:lnTo>
                      <a:pt x="920" y="84"/>
                    </a:lnTo>
                    <a:lnTo>
                      <a:pt x="1004" y="126"/>
                    </a:lnTo>
                    <a:lnTo>
                      <a:pt x="1070" y="174"/>
                    </a:lnTo>
                    <a:lnTo>
                      <a:pt x="1124" y="234"/>
                    </a:lnTo>
                    <a:lnTo>
                      <a:pt x="1153" y="300"/>
                    </a:lnTo>
                    <a:lnTo>
                      <a:pt x="1165" y="366"/>
                    </a:lnTo>
                    <a:lnTo>
                      <a:pt x="1153" y="437"/>
                    </a:lnTo>
                    <a:lnTo>
                      <a:pt x="1124" y="497"/>
                    </a:lnTo>
                    <a:lnTo>
                      <a:pt x="1070" y="557"/>
                    </a:lnTo>
                    <a:lnTo>
                      <a:pt x="1004" y="611"/>
                    </a:lnTo>
                    <a:lnTo>
                      <a:pt x="920" y="647"/>
                    </a:lnTo>
                    <a:lnTo>
                      <a:pt x="825" y="683"/>
                    </a:lnTo>
                    <a:lnTo>
                      <a:pt x="717" y="701"/>
                    </a:lnTo>
                    <a:lnTo>
                      <a:pt x="604" y="707"/>
                    </a:lnTo>
                    <a:lnTo>
                      <a:pt x="604" y="70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18" name="Freeform 38"/>
              <p:cNvSpPr>
                <a:spLocks/>
              </p:cNvSpPr>
              <p:nvPr/>
            </p:nvSpPr>
            <p:spPr bwMode="hidden">
              <a:xfrm>
                <a:off x="4128" y="3366"/>
                <a:ext cx="544" cy="737"/>
              </a:xfrm>
              <a:custGeom>
                <a:avLst/>
                <a:gdLst/>
                <a:ahLst/>
                <a:cxnLst>
                  <a:cxn ang="0">
                    <a:pos x="24" y="402"/>
                  </a:cxn>
                  <a:cxn ang="0">
                    <a:pos x="36" y="330"/>
                  </a:cxn>
                  <a:cxn ang="0">
                    <a:pos x="66" y="264"/>
                  </a:cxn>
                  <a:cxn ang="0">
                    <a:pos x="108" y="204"/>
                  </a:cxn>
                  <a:cxn ang="0">
                    <a:pos x="173" y="150"/>
                  </a:cxn>
                  <a:cxn ang="0">
                    <a:pos x="251" y="102"/>
                  </a:cxn>
                  <a:cxn ang="0">
                    <a:pos x="335" y="60"/>
                  </a:cxn>
                  <a:cxn ang="0">
                    <a:pos x="436" y="30"/>
                  </a:cxn>
                  <a:cxn ang="0">
                    <a:pos x="544" y="12"/>
                  </a:cxn>
                  <a:cxn ang="0">
                    <a:pos x="544" y="0"/>
                  </a:cxn>
                  <a:cxn ang="0">
                    <a:pos x="430" y="18"/>
                  </a:cxn>
                  <a:cxn ang="0">
                    <a:pos x="329" y="48"/>
                  </a:cxn>
                  <a:cxn ang="0">
                    <a:pos x="233" y="90"/>
                  </a:cxn>
                  <a:cxn ang="0">
                    <a:pos x="155" y="138"/>
                  </a:cxn>
                  <a:cxn ang="0">
                    <a:pos x="90" y="198"/>
                  </a:cxn>
                  <a:cxn ang="0">
                    <a:pos x="42" y="258"/>
                  </a:cxn>
                  <a:cxn ang="0">
                    <a:pos x="12" y="330"/>
                  </a:cxn>
                  <a:cxn ang="0">
                    <a:pos x="0" y="402"/>
                  </a:cxn>
                  <a:cxn ang="0">
                    <a:pos x="6" y="455"/>
                  </a:cxn>
                  <a:cxn ang="0">
                    <a:pos x="18" y="503"/>
                  </a:cxn>
                  <a:cxn ang="0">
                    <a:pos x="42" y="545"/>
                  </a:cxn>
                  <a:cxn ang="0">
                    <a:pos x="78" y="593"/>
                  </a:cxn>
                  <a:cxn ang="0">
                    <a:pos x="114" y="635"/>
                  </a:cxn>
                  <a:cxn ang="0">
                    <a:pos x="161" y="671"/>
                  </a:cxn>
                  <a:cxn ang="0">
                    <a:pos x="221" y="707"/>
                  </a:cxn>
                  <a:cxn ang="0">
                    <a:pos x="281" y="737"/>
                  </a:cxn>
                  <a:cxn ang="0">
                    <a:pos x="323" y="737"/>
                  </a:cxn>
                  <a:cxn ang="0">
                    <a:pos x="257" y="707"/>
                  </a:cxn>
                  <a:cxn ang="0">
                    <a:pos x="203" y="671"/>
                  </a:cxn>
                  <a:cxn ang="0">
                    <a:pos x="149" y="635"/>
                  </a:cxn>
                  <a:cxn ang="0">
                    <a:pos x="108" y="593"/>
                  </a:cxn>
                  <a:cxn ang="0">
                    <a:pos x="72" y="551"/>
                  </a:cxn>
                  <a:cxn ang="0">
                    <a:pos x="48" y="503"/>
                  </a:cxn>
                  <a:cxn ang="0">
                    <a:pos x="30" y="455"/>
                  </a:cxn>
                  <a:cxn ang="0">
                    <a:pos x="24" y="402"/>
                  </a:cxn>
                  <a:cxn ang="0">
                    <a:pos x="24" y="402"/>
                  </a:cxn>
                </a:cxnLst>
                <a:rect l="0" t="0" r="r" b="b"/>
                <a:pathLst>
                  <a:path w="544" h="737">
                    <a:moveTo>
                      <a:pt x="24" y="402"/>
                    </a:moveTo>
                    <a:lnTo>
                      <a:pt x="36" y="330"/>
                    </a:lnTo>
                    <a:lnTo>
                      <a:pt x="66" y="264"/>
                    </a:lnTo>
                    <a:lnTo>
                      <a:pt x="108" y="204"/>
                    </a:lnTo>
                    <a:lnTo>
                      <a:pt x="173" y="150"/>
                    </a:lnTo>
                    <a:lnTo>
                      <a:pt x="251" y="102"/>
                    </a:lnTo>
                    <a:lnTo>
                      <a:pt x="335" y="60"/>
                    </a:lnTo>
                    <a:lnTo>
                      <a:pt x="436" y="30"/>
                    </a:lnTo>
                    <a:lnTo>
                      <a:pt x="544" y="12"/>
                    </a:lnTo>
                    <a:lnTo>
                      <a:pt x="544" y="0"/>
                    </a:lnTo>
                    <a:lnTo>
                      <a:pt x="430" y="18"/>
                    </a:lnTo>
                    <a:lnTo>
                      <a:pt x="329" y="48"/>
                    </a:lnTo>
                    <a:lnTo>
                      <a:pt x="233" y="90"/>
                    </a:lnTo>
                    <a:lnTo>
                      <a:pt x="155" y="138"/>
                    </a:lnTo>
                    <a:lnTo>
                      <a:pt x="90" y="198"/>
                    </a:lnTo>
                    <a:lnTo>
                      <a:pt x="42" y="258"/>
                    </a:lnTo>
                    <a:lnTo>
                      <a:pt x="12" y="330"/>
                    </a:lnTo>
                    <a:lnTo>
                      <a:pt x="0" y="402"/>
                    </a:lnTo>
                    <a:lnTo>
                      <a:pt x="6" y="455"/>
                    </a:lnTo>
                    <a:lnTo>
                      <a:pt x="18" y="503"/>
                    </a:lnTo>
                    <a:lnTo>
                      <a:pt x="42" y="545"/>
                    </a:lnTo>
                    <a:lnTo>
                      <a:pt x="78" y="593"/>
                    </a:lnTo>
                    <a:lnTo>
                      <a:pt x="114" y="635"/>
                    </a:lnTo>
                    <a:lnTo>
                      <a:pt x="161" y="671"/>
                    </a:lnTo>
                    <a:lnTo>
                      <a:pt x="221" y="707"/>
                    </a:lnTo>
                    <a:lnTo>
                      <a:pt x="281" y="737"/>
                    </a:lnTo>
                    <a:lnTo>
                      <a:pt x="323" y="737"/>
                    </a:lnTo>
                    <a:lnTo>
                      <a:pt x="257" y="707"/>
                    </a:lnTo>
                    <a:lnTo>
                      <a:pt x="203" y="671"/>
                    </a:lnTo>
                    <a:lnTo>
                      <a:pt x="149" y="635"/>
                    </a:lnTo>
                    <a:lnTo>
                      <a:pt x="108" y="593"/>
                    </a:lnTo>
                    <a:lnTo>
                      <a:pt x="72" y="551"/>
                    </a:lnTo>
                    <a:lnTo>
                      <a:pt x="48" y="503"/>
                    </a:lnTo>
                    <a:lnTo>
                      <a:pt x="30" y="455"/>
                    </a:lnTo>
                    <a:lnTo>
                      <a:pt x="24" y="402"/>
                    </a:lnTo>
                    <a:lnTo>
                      <a:pt x="24" y="40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19" name="Freeform 39"/>
              <p:cNvSpPr>
                <a:spLocks/>
              </p:cNvSpPr>
              <p:nvPr/>
            </p:nvSpPr>
            <p:spPr bwMode="hidden">
              <a:xfrm>
                <a:off x="4792" y="3360"/>
                <a:ext cx="609" cy="25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13" y="18"/>
                  </a:cxn>
                  <a:cxn ang="0">
                    <a:pos x="203" y="30"/>
                  </a:cxn>
                  <a:cxn ang="0">
                    <a:pos x="292" y="48"/>
                  </a:cxn>
                  <a:cxn ang="0">
                    <a:pos x="376" y="78"/>
                  </a:cxn>
                  <a:cxn ang="0">
                    <a:pos x="448" y="114"/>
                  </a:cxn>
                  <a:cxn ang="0">
                    <a:pos x="514" y="156"/>
                  </a:cxn>
                  <a:cxn ang="0">
                    <a:pos x="567" y="198"/>
                  </a:cxn>
                  <a:cxn ang="0">
                    <a:pos x="609" y="252"/>
                  </a:cxn>
                  <a:cxn ang="0">
                    <a:pos x="609" y="216"/>
                  </a:cxn>
                  <a:cxn ang="0">
                    <a:pos x="561" y="168"/>
                  </a:cxn>
                  <a:cxn ang="0">
                    <a:pos x="502" y="126"/>
                  </a:cxn>
                  <a:cxn ang="0">
                    <a:pos x="436" y="90"/>
                  </a:cxn>
                  <a:cxn ang="0">
                    <a:pos x="364" y="60"/>
                  </a:cxn>
                  <a:cxn ang="0">
                    <a:pos x="286" y="36"/>
                  </a:cxn>
                  <a:cxn ang="0">
                    <a:pos x="197" y="18"/>
                  </a:cxn>
                  <a:cxn ang="0">
                    <a:pos x="107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609" h="252">
                    <a:moveTo>
                      <a:pt x="12" y="12"/>
                    </a:moveTo>
                    <a:lnTo>
                      <a:pt x="113" y="18"/>
                    </a:lnTo>
                    <a:lnTo>
                      <a:pt x="203" y="30"/>
                    </a:lnTo>
                    <a:lnTo>
                      <a:pt x="292" y="48"/>
                    </a:lnTo>
                    <a:lnTo>
                      <a:pt x="376" y="78"/>
                    </a:lnTo>
                    <a:lnTo>
                      <a:pt x="448" y="114"/>
                    </a:lnTo>
                    <a:lnTo>
                      <a:pt x="514" y="156"/>
                    </a:lnTo>
                    <a:lnTo>
                      <a:pt x="567" y="198"/>
                    </a:lnTo>
                    <a:lnTo>
                      <a:pt x="609" y="252"/>
                    </a:lnTo>
                    <a:lnTo>
                      <a:pt x="609" y="216"/>
                    </a:lnTo>
                    <a:lnTo>
                      <a:pt x="561" y="168"/>
                    </a:lnTo>
                    <a:lnTo>
                      <a:pt x="502" y="126"/>
                    </a:lnTo>
                    <a:lnTo>
                      <a:pt x="436" y="90"/>
                    </a:lnTo>
                    <a:lnTo>
                      <a:pt x="364" y="60"/>
                    </a:lnTo>
                    <a:lnTo>
                      <a:pt x="286" y="36"/>
                    </a:lnTo>
                    <a:lnTo>
                      <a:pt x="197" y="18"/>
                    </a:lnTo>
                    <a:lnTo>
                      <a:pt x="107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20" name="Freeform 40"/>
              <p:cNvSpPr>
                <a:spLocks/>
              </p:cNvSpPr>
              <p:nvPr/>
            </p:nvSpPr>
            <p:spPr bwMode="hidden">
              <a:xfrm>
                <a:off x="5246" y="4007"/>
                <a:ext cx="72" cy="5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30"/>
                  </a:cxn>
                  <a:cxn ang="0">
                    <a:pos x="0" y="54"/>
                  </a:cxn>
                  <a:cxn ang="0">
                    <a:pos x="36" y="54"/>
                  </a:cxn>
                  <a:cxn ang="0">
                    <a:pos x="54" y="42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54">
                    <a:moveTo>
                      <a:pt x="72" y="0"/>
                    </a:moveTo>
                    <a:lnTo>
                      <a:pt x="36" y="30"/>
                    </a:lnTo>
                    <a:lnTo>
                      <a:pt x="0" y="54"/>
                    </a:lnTo>
                    <a:lnTo>
                      <a:pt x="36" y="54"/>
                    </a:lnTo>
                    <a:lnTo>
                      <a:pt x="54" y="4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21" name="Freeform 41"/>
              <p:cNvSpPr>
                <a:spLocks/>
              </p:cNvSpPr>
              <p:nvPr/>
            </p:nvSpPr>
            <p:spPr bwMode="hidden">
              <a:xfrm>
                <a:off x="4505" y="4073"/>
                <a:ext cx="705" cy="108"/>
              </a:xfrm>
              <a:custGeom>
                <a:avLst/>
                <a:gdLst/>
                <a:ahLst/>
                <a:cxnLst>
                  <a:cxn ang="0">
                    <a:pos x="299" y="90"/>
                  </a:cxn>
                  <a:cxn ang="0">
                    <a:pos x="221" y="90"/>
                  </a:cxn>
                  <a:cxn ang="0">
                    <a:pos x="143" y="78"/>
                  </a:cxn>
                  <a:cxn ang="0">
                    <a:pos x="0" y="48"/>
                  </a:cxn>
                  <a:cxn ang="0">
                    <a:pos x="0" y="66"/>
                  </a:cxn>
                  <a:cxn ang="0">
                    <a:pos x="143" y="96"/>
                  </a:cxn>
                  <a:cxn ang="0">
                    <a:pos x="221" y="108"/>
                  </a:cxn>
                  <a:cxn ang="0">
                    <a:pos x="299" y="108"/>
                  </a:cxn>
                  <a:cxn ang="0">
                    <a:pos x="412" y="102"/>
                  </a:cxn>
                  <a:cxn ang="0">
                    <a:pos x="520" y="84"/>
                  </a:cxn>
                  <a:cxn ang="0">
                    <a:pos x="615" y="60"/>
                  </a:cxn>
                  <a:cxn ang="0">
                    <a:pos x="705" y="24"/>
                  </a:cxn>
                  <a:cxn ang="0">
                    <a:pos x="705" y="0"/>
                  </a:cxn>
                  <a:cxn ang="0">
                    <a:pos x="615" y="42"/>
                  </a:cxn>
                  <a:cxn ang="0">
                    <a:pos x="520" y="66"/>
                  </a:cxn>
                  <a:cxn ang="0">
                    <a:pos x="412" y="84"/>
                  </a:cxn>
                  <a:cxn ang="0">
                    <a:pos x="299" y="90"/>
                  </a:cxn>
                  <a:cxn ang="0">
                    <a:pos x="299" y="90"/>
                  </a:cxn>
                </a:cxnLst>
                <a:rect l="0" t="0" r="r" b="b"/>
                <a:pathLst>
                  <a:path w="705" h="108">
                    <a:moveTo>
                      <a:pt x="299" y="90"/>
                    </a:moveTo>
                    <a:lnTo>
                      <a:pt x="221" y="90"/>
                    </a:lnTo>
                    <a:lnTo>
                      <a:pt x="143" y="78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43" y="96"/>
                    </a:lnTo>
                    <a:lnTo>
                      <a:pt x="221" y="108"/>
                    </a:lnTo>
                    <a:lnTo>
                      <a:pt x="299" y="108"/>
                    </a:lnTo>
                    <a:lnTo>
                      <a:pt x="412" y="102"/>
                    </a:lnTo>
                    <a:lnTo>
                      <a:pt x="520" y="84"/>
                    </a:lnTo>
                    <a:lnTo>
                      <a:pt x="615" y="60"/>
                    </a:lnTo>
                    <a:lnTo>
                      <a:pt x="705" y="24"/>
                    </a:lnTo>
                    <a:lnTo>
                      <a:pt x="705" y="0"/>
                    </a:lnTo>
                    <a:lnTo>
                      <a:pt x="615" y="42"/>
                    </a:lnTo>
                    <a:lnTo>
                      <a:pt x="520" y="66"/>
                    </a:lnTo>
                    <a:lnTo>
                      <a:pt x="412" y="84"/>
                    </a:lnTo>
                    <a:lnTo>
                      <a:pt x="299" y="90"/>
                    </a:lnTo>
                    <a:lnTo>
                      <a:pt x="29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22" name="Freeform 42"/>
              <p:cNvSpPr>
                <a:spLocks/>
              </p:cNvSpPr>
              <p:nvPr/>
            </p:nvSpPr>
            <p:spPr bwMode="hidden">
              <a:xfrm>
                <a:off x="5336" y="3654"/>
                <a:ext cx="143" cy="341"/>
              </a:xfrm>
              <a:custGeom>
                <a:avLst/>
                <a:gdLst/>
                <a:ahLst/>
                <a:cxnLst>
                  <a:cxn ang="0">
                    <a:pos x="119" y="114"/>
                  </a:cxn>
                  <a:cxn ang="0">
                    <a:pos x="113" y="173"/>
                  </a:cxn>
                  <a:cxn ang="0">
                    <a:pos x="89" y="239"/>
                  </a:cxn>
                  <a:cxn ang="0">
                    <a:pos x="47" y="293"/>
                  </a:cxn>
                  <a:cxn ang="0">
                    <a:pos x="0" y="341"/>
                  </a:cxn>
                  <a:cxn ang="0">
                    <a:pos x="29" y="341"/>
                  </a:cxn>
                  <a:cxn ang="0">
                    <a:pos x="77" y="287"/>
                  </a:cxn>
                  <a:cxn ang="0">
                    <a:pos x="113" y="233"/>
                  </a:cxn>
                  <a:cxn ang="0">
                    <a:pos x="137" y="173"/>
                  </a:cxn>
                  <a:cxn ang="0">
                    <a:pos x="143" y="114"/>
                  </a:cxn>
                  <a:cxn ang="0">
                    <a:pos x="137" y="60"/>
                  </a:cxn>
                  <a:cxn ang="0">
                    <a:pos x="119" y="0"/>
                  </a:cxn>
                  <a:cxn ang="0">
                    <a:pos x="89" y="0"/>
                  </a:cxn>
                  <a:cxn ang="0">
                    <a:pos x="113" y="60"/>
                  </a:cxn>
                  <a:cxn ang="0">
                    <a:pos x="119" y="114"/>
                  </a:cxn>
                  <a:cxn ang="0">
                    <a:pos x="119" y="114"/>
                  </a:cxn>
                </a:cxnLst>
                <a:rect l="0" t="0" r="r" b="b"/>
                <a:pathLst>
                  <a:path w="143" h="341">
                    <a:moveTo>
                      <a:pt x="119" y="114"/>
                    </a:moveTo>
                    <a:lnTo>
                      <a:pt x="113" y="173"/>
                    </a:lnTo>
                    <a:lnTo>
                      <a:pt x="89" y="239"/>
                    </a:lnTo>
                    <a:lnTo>
                      <a:pt x="47" y="293"/>
                    </a:lnTo>
                    <a:lnTo>
                      <a:pt x="0" y="341"/>
                    </a:lnTo>
                    <a:lnTo>
                      <a:pt x="29" y="341"/>
                    </a:lnTo>
                    <a:lnTo>
                      <a:pt x="77" y="287"/>
                    </a:lnTo>
                    <a:lnTo>
                      <a:pt x="113" y="233"/>
                    </a:lnTo>
                    <a:lnTo>
                      <a:pt x="137" y="173"/>
                    </a:lnTo>
                    <a:lnTo>
                      <a:pt x="143" y="114"/>
                    </a:lnTo>
                    <a:lnTo>
                      <a:pt x="137" y="60"/>
                    </a:lnTo>
                    <a:lnTo>
                      <a:pt x="119" y="0"/>
                    </a:lnTo>
                    <a:lnTo>
                      <a:pt x="89" y="0"/>
                    </a:lnTo>
                    <a:lnTo>
                      <a:pt x="113" y="60"/>
                    </a:lnTo>
                    <a:lnTo>
                      <a:pt x="119" y="114"/>
                    </a:lnTo>
                    <a:lnTo>
                      <a:pt x="119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23" name="Freeform 43"/>
              <p:cNvSpPr>
                <a:spLocks/>
              </p:cNvSpPr>
              <p:nvPr/>
            </p:nvSpPr>
            <p:spPr bwMode="hidden">
              <a:xfrm>
                <a:off x="5061" y="3624"/>
                <a:ext cx="83" cy="90"/>
              </a:xfrm>
              <a:custGeom>
                <a:avLst/>
                <a:gdLst/>
                <a:ahLst/>
                <a:cxnLst>
                  <a:cxn ang="0">
                    <a:pos x="59" y="90"/>
                  </a:cxn>
                  <a:cxn ang="0">
                    <a:pos x="83" y="84"/>
                  </a:cxn>
                  <a:cxn ang="0">
                    <a:pos x="71" y="60"/>
                  </a:cxn>
                  <a:cxn ang="0">
                    <a:pos x="53" y="42"/>
                  </a:cxn>
                  <a:cxn ang="0">
                    <a:pos x="6" y="0"/>
                  </a:cxn>
                  <a:cxn ang="0">
                    <a:pos x="0" y="18"/>
                  </a:cxn>
                  <a:cxn ang="0">
                    <a:pos x="35" y="48"/>
                  </a:cxn>
                  <a:cxn ang="0">
                    <a:pos x="59" y="90"/>
                  </a:cxn>
                  <a:cxn ang="0">
                    <a:pos x="59" y="90"/>
                  </a:cxn>
                </a:cxnLst>
                <a:rect l="0" t="0" r="r" b="b"/>
                <a:pathLst>
                  <a:path w="83" h="90">
                    <a:moveTo>
                      <a:pt x="59" y="90"/>
                    </a:moveTo>
                    <a:lnTo>
                      <a:pt x="83" y="84"/>
                    </a:lnTo>
                    <a:lnTo>
                      <a:pt x="71" y="60"/>
                    </a:lnTo>
                    <a:lnTo>
                      <a:pt x="53" y="42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35" y="48"/>
                    </a:lnTo>
                    <a:lnTo>
                      <a:pt x="59" y="90"/>
                    </a:lnTo>
                    <a:lnTo>
                      <a:pt x="5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1057" name="Freeform 44"/>
              <p:cNvSpPr>
                <a:spLocks/>
              </p:cNvSpPr>
              <p:nvPr/>
            </p:nvSpPr>
            <p:spPr bwMode="hidden">
              <a:xfrm>
                <a:off x="4445" y="3552"/>
                <a:ext cx="717" cy="431"/>
              </a:xfrm>
              <a:custGeom>
                <a:avLst/>
                <a:gdLst>
                  <a:gd name="T0" fmla="*/ 693 w 717"/>
                  <a:gd name="T1" fmla="*/ 216 h 431"/>
                  <a:gd name="T2" fmla="*/ 687 w 717"/>
                  <a:gd name="T3" fmla="*/ 257 h 431"/>
                  <a:gd name="T4" fmla="*/ 669 w 717"/>
                  <a:gd name="T5" fmla="*/ 293 h 431"/>
                  <a:gd name="T6" fmla="*/ 633 w 717"/>
                  <a:gd name="T7" fmla="*/ 329 h 431"/>
                  <a:gd name="T8" fmla="*/ 598 w 717"/>
                  <a:gd name="T9" fmla="*/ 359 h 431"/>
                  <a:gd name="T10" fmla="*/ 544 w 717"/>
                  <a:gd name="T11" fmla="*/ 383 h 431"/>
                  <a:gd name="T12" fmla="*/ 490 w 717"/>
                  <a:gd name="T13" fmla="*/ 401 h 431"/>
                  <a:gd name="T14" fmla="*/ 424 w 717"/>
                  <a:gd name="T15" fmla="*/ 413 h 431"/>
                  <a:gd name="T16" fmla="*/ 359 w 717"/>
                  <a:gd name="T17" fmla="*/ 419 h 431"/>
                  <a:gd name="T18" fmla="*/ 293 w 717"/>
                  <a:gd name="T19" fmla="*/ 413 h 431"/>
                  <a:gd name="T20" fmla="*/ 227 w 717"/>
                  <a:gd name="T21" fmla="*/ 401 h 431"/>
                  <a:gd name="T22" fmla="*/ 173 w 717"/>
                  <a:gd name="T23" fmla="*/ 383 h 431"/>
                  <a:gd name="T24" fmla="*/ 119 w 717"/>
                  <a:gd name="T25" fmla="*/ 359 h 431"/>
                  <a:gd name="T26" fmla="*/ 84 w 717"/>
                  <a:gd name="T27" fmla="*/ 329 h 431"/>
                  <a:gd name="T28" fmla="*/ 48 w 717"/>
                  <a:gd name="T29" fmla="*/ 293 h 431"/>
                  <a:gd name="T30" fmla="*/ 30 w 717"/>
                  <a:gd name="T31" fmla="*/ 257 h 431"/>
                  <a:gd name="T32" fmla="*/ 24 w 717"/>
                  <a:gd name="T33" fmla="*/ 216 h 431"/>
                  <a:gd name="T34" fmla="*/ 30 w 717"/>
                  <a:gd name="T35" fmla="*/ 174 h 431"/>
                  <a:gd name="T36" fmla="*/ 48 w 717"/>
                  <a:gd name="T37" fmla="*/ 138 h 431"/>
                  <a:gd name="T38" fmla="*/ 84 w 717"/>
                  <a:gd name="T39" fmla="*/ 102 h 431"/>
                  <a:gd name="T40" fmla="*/ 119 w 717"/>
                  <a:gd name="T41" fmla="*/ 72 h 431"/>
                  <a:gd name="T42" fmla="*/ 173 w 717"/>
                  <a:gd name="T43" fmla="*/ 48 h 431"/>
                  <a:gd name="T44" fmla="*/ 227 w 717"/>
                  <a:gd name="T45" fmla="*/ 30 h 431"/>
                  <a:gd name="T46" fmla="*/ 293 w 717"/>
                  <a:gd name="T47" fmla="*/ 18 h 431"/>
                  <a:gd name="T48" fmla="*/ 359 w 717"/>
                  <a:gd name="T49" fmla="*/ 12 h 431"/>
                  <a:gd name="T50" fmla="*/ 418 w 717"/>
                  <a:gd name="T51" fmla="*/ 18 h 431"/>
                  <a:gd name="T52" fmla="*/ 478 w 717"/>
                  <a:gd name="T53" fmla="*/ 30 h 431"/>
                  <a:gd name="T54" fmla="*/ 532 w 717"/>
                  <a:gd name="T55" fmla="*/ 48 h 431"/>
                  <a:gd name="T56" fmla="*/ 580 w 717"/>
                  <a:gd name="T57" fmla="*/ 66 h 431"/>
                  <a:gd name="T58" fmla="*/ 586 w 717"/>
                  <a:gd name="T59" fmla="*/ 48 h 431"/>
                  <a:gd name="T60" fmla="*/ 478 w 717"/>
                  <a:gd name="T61" fmla="*/ 12 h 431"/>
                  <a:gd name="T62" fmla="*/ 418 w 717"/>
                  <a:gd name="T63" fmla="*/ 6 h 431"/>
                  <a:gd name="T64" fmla="*/ 359 w 717"/>
                  <a:gd name="T65" fmla="*/ 0 h 431"/>
                  <a:gd name="T66" fmla="*/ 287 w 717"/>
                  <a:gd name="T67" fmla="*/ 6 h 431"/>
                  <a:gd name="T68" fmla="*/ 221 w 717"/>
                  <a:gd name="T69" fmla="*/ 18 h 431"/>
                  <a:gd name="T70" fmla="*/ 161 w 717"/>
                  <a:gd name="T71" fmla="*/ 36 h 431"/>
                  <a:gd name="T72" fmla="*/ 107 w 717"/>
                  <a:gd name="T73" fmla="*/ 66 h 431"/>
                  <a:gd name="T74" fmla="*/ 60 w 717"/>
                  <a:gd name="T75" fmla="*/ 96 h 431"/>
                  <a:gd name="T76" fmla="*/ 30 w 717"/>
                  <a:gd name="T77" fmla="*/ 132 h 431"/>
                  <a:gd name="T78" fmla="*/ 6 w 717"/>
                  <a:gd name="T79" fmla="*/ 174 h 431"/>
                  <a:gd name="T80" fmla="*/ 0 w 717"/>
                  <a:gd name="T81" fmla="*/ 216 h 431"/>
                  <a:gd name="T82" fmla="*/ 6 w 717"/>
                  <a:gd name="T83" fmla="*/ 257 h 431"/>
                  <a:gd name="T84" fmla="*/ 30 w 717"/>
                  <a:gd name="T85" fmla="*/ 299 h 431"/>
                  <a:gd name="T86" fmla="*/ 60 w 717"/>
                  <a:gd name="T87" fmla="*/ 335 h 431"/>
                  <a:gd name="T88" fmla="*/ 107 w 717"/>
                  <a:gd name="T89" fmla="*/ 371 h 431"/>
                  <a:gd name="T90" fmla="*/ 161 w 717"/>
                  <a:gd name="T91" fmla="*/ 395 h 431"/>
                  <a:gd name="T92" fmla="*/ 221 w 717"/>
                  <a:gd name="T93" fmla="*/ 413 h 431"/>
                  <a:gd name="T94" fmla="*/ 287 w 717"/>
                  <a:gd name="T95" fmla="*/ 425 h 431"/>
                  <a:gd name="T96" fmla="*/ 359 w 717"/>
                  <a:gd name="T97" fmla="*/ 431 h 431"/>
                  <a:gd name="T98" fmla="*/ 430 w 717"/>
                  <a:gd name="T99" fmla="*/ 425 h 431"/>
                  <a:gd name="T100" fmla="*/ 496 w 717"/>
                  <a:gd name="T101" fmla="*/ 413 h 431"/>
                  <a:gd name="T102" fmla="*/ 562 w 717"/>
                  <a:gd name="T103" fmla="*/ 395 h 431"/>
                  <a:gd name="T104" fmla="*/ 610 w 717"/>
                  <a:gd name="T105" fmla="*/ 371 h 431"/>
                  <a:gd name="T106" fmla="*/ 657 w 717"/>
                  <a:gd name="T107" fmla="*/ 335 h 431"/>
                  <a:gd name="T108" fmla="*/ 687 w 717"/>
                  <a:gd name="T109" fmla="*/ 299 h 431"/>
                  <a:gd name="T110" fmla="*/ 711 w 717"/>
                  <a:gd name="T111" fmla="*/ 257 h 431"/>
                  <a:gd name="T112" fmla="*/ 717 w 717"/>
                  <a:gd name="T113" fmla="*/ 216 h 431"/>
                  <a:gd name="T114" fmla="*/ 717 w 717"/>
                  <a:gd name="T115" fmla="*/ 204 h 431"/>
                  <a:gd name="T116" fmla="*/ 711 w 717"/>
                  <a:gd name="T117" fmla="*/ 192 h 431"/>
                  <a:gd name="T118" fmla="*/ 687 w 717"/>
                  <a:gd name="T119" fmla="*/ 198 h 431"/>
                  <a:gd name="T120" fmla="*/ 693 w 717"/>
                  <a:gd name="T121" fmla="*/ 210 h 431"/>
                  <a:gd name="T122" fmla="*/ 693 w 717"/>
                  <a:gd name="T123" fmla="*/ 216 h 431"/>
                  <a:gd name="T124" fmla="*/ 693 w 717"/>
                  <a:gd name="T125" fmla="*/ 216 h 43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717" h="431">
                    <a:moveTo>
                      <a:pt x="693" y="216"/>
                    </a:moveTo>
                    <a:lnTo>
                      <a:pt x="687" y="257"/>
                    </a:lnTo>
                    <a:lnTo>
                      <a:pt x="669" y="293"/>
                    </a:lnTo>
                    <a:lnTo>
                      <a:pt x="633" y="329"/>
                    </a:lnTo>
                    <a:lnTo>
                      <a:pt x="598" y="359"/>
                    </a:lnTo>
                    <a:lnTo>
                      <a:pt x="544" y="383"/>
                    </a:lnTo>
                    <a:lnTo>
                      <a:pt x="490" y="401"/>
                    </a:lnTo>
                    <a:lnTo>
                      <a:pt x="424" y="413"/>
                    </a:lnTo>
                    <a:lnTo>
                      <a:pt x="359" y="419"/>
                    </a:lnTo>
                    <a:lnTo>
                      <a:pt x="293" y="413"/>
                    </a:lnTo>
                    <a:lnTo>
                      <a:pt x="227" y="401"/>
                    </a:lnTo>
                    <a:lnTo>
                      <a:pt x="173" y="383"/>
                    </a:lnTo>
                    <a:lnTo>
                      <a:pt x="119" y="359"/>
                    </a:lnTo>
                    <a:lnTo>
                      <a:pt x="84" y="329"/>
                    </a:lnTo>
                    <a:lnTo>
                      <a:pt x="48" y="293"/>
                    </a:lnTo>
                    <a:lnTo>
                      <a:pt x="30" y="257"/>
                    </a:lnTo>
                    <a:lnTo>
                      <a:pt x="24" y="216"/>
                    </a:lnTo>
                    <a:lnTo>
                      <a:pt x="30" y="174"/>
                    </a:lnTo>
                    <a:lnTo>
                      <a:pt x="48" y="138"/>
                    </a:lnTo>
                    <a:lnTo>
                      <a:pt x="84" y="102"/>
                    </a:lnTo>
                    <a:lnTo>
                      <a:pt x="119" y="72"/>
                    </a:lnTo>
                    <a:lnTo>
                      <a:pt x="173" y="48"/>
                    </a:lnTo>
                    <a:lnTo>
                      <a:pt x="227" y="30"/>
                    </a:lnTo>
                    <a:lnTo>
                      <a:pt x="293" y="18"/>
                    </a:lnTo>
                    <a:lnTo>
                      <a:pt x="359" y="12"/>
                    </a:lnTo>
                    <a:lnTo>
                      <a:pt x="418" y="18"/>
                    </a:lnTo>
                    <a:lnTo>
                      <a:pt x="478" y="30"/>
                    </a:lnTo>
                    <a:lnTo>
                      <a:pt x="532" y="48"/>
                    </a:lnTo>
                    <a:lnTo>
                      <a:pt x="580" y="66"/>
                    </a:lnTo>
                    <a:lnTo>
                      <a:pt x="586" y="48"/>
                    </a:lnTo>
                    <a:lnTo>
                      <a:pt x="478" y="12"/>
                    </a:lnTo>
                    <a:lnTo>
                      <a:pt x="418" y="6"/>
                    </a:lnTo>
                    <a:lnTo>
                      <a:pt x="359" y="0"/>
                    </a:lnTo>
                    <a:lnTo>
                      <a:pt x="287" y="6"/>
                    </a:lnTo>
                    <a:lnTo>
                      <a:pt x="221" y="18"/>
                    </a:lnTo>
                    <a:lnTo>
                      <a:pt x="161" y="36"/>
                    </a:lnTo>
                    <a:lnTo>
                      <a:pt x="107" y="66"/>
                    </a:lnTo>
                    <a:lnTo>
                      <a:pt x="60" y="96"/>
                    </a:lnTo>
                    <a:lnTo>
                      <a:pt x="30" y="132"/>
                    </a:lnTo>
                    <a:lnTo>
                      <a:pt x="6" y="174"/>
                    </a:lnTo>
                    <a:lnTo>
                      <a:pt x="0" y="216"/>
                    </a:lnTo>
                    <a:lnTo>
                      <a:pt x="6" y="257"/>
                    </a:lnTo>
                    <a:lnTo>
                      <a:pt x="30" y="299"/>
                    </a:lnTo>
                    <a:lnTo>
                      <a:pt x="60" y="335"/>
                    </a:lnTo>
                    <a:lnTo>
                      <a:pt x="107" y="371"/>
                    </a:lnTo>
                    <a:lnTo>
                      <a:pt x="161" y="395"/>
                    </a:lnTo>
                    <a:lnTo>
                      <a:pt x="221" y="413"/>
                    </a:lnTo>
                    <a:lnTo>
                      <a:pt x="287" y="425"/>
                    </a:lnTo>
                    <a:lnTo>
                      <a:pt x="359" y="431"/>
                    </a:lnTo>
                    <a:lnTo>
                      <a:pt x="430" y="425"/>
                    </a:lnTo>
                    <a:lnTo>
                      <a:pt x="496" y="413"/>
                    </a:lnTo>
                    <a:lnTo>
                      <a:pt x="562" y="395"/>
                    </a:lnTo>
                    <a:lnTo>
                      <a:pt x="610" y="371"/>
                    </a:lnTo>
                    <a:lnTo>
                      <a:pt x="657" y="335"/>
                    </a:lnTo>
                    <a:lnTo>
                      <a:pt x="687" y="299"/>
                    </a:lnTo>
                    <a:lnTo>
                      <a:pt x="711" y="257"/>
                    </a:lnTo>
                    <a:lnTo>
                      <a:pt x="717" y="216"/>
                    </a:lnTo>
                    <a:lnTo>
                      <a:pt x="717" y="204"/>
                    </a:lnTo>
                    <a:lnTo>
                      <a:pt x="711" y="192"/>
                    </a:lnTo>
                    <a:lnTo>
                      <a:pt x="687" y="198"/>
                    </a:lnTo>
                    <a:lnTo>
                      <a:pt x="693" y="210"/>
                    </a:lnTo>
                    <a:lnTo>
                      <a:pt x="693" y="2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25" name="Freeform 45"/>
              <p:cNvSpPr>
                <a:spLocks/>
              </p:cNvSpPr>
              <p:nvPr/>
            </p:nvSpPr>
            <p:spPr bwMode="hidden">
              <a:xfrm>
                <a:off x="4349" y="3510"/>
                <a:ext cx="909" cy="533"/>
              </a:xfrm>
              <a:custGeom>
                <a:avLst/>
                <a:gdLst/>
                <a:ahLst/>
                <a:cxnLst>
                  <a:cxn ang="0">
                    <a:pos x="616" y="0"/>
                  </a:cxn>
                  <a:cxn ang="0">
                    <a:pos x="616" y="18"/>
                  </a:cxn>
                  <a:cxn ang="0">
                    <a:pos x="724" y="60"/>
                  </a:cxn>
                  <a:cxn ang="0">
                    <a:pos x="765" y="84"/>
                  </a:cxn>
                  <a:cxn ang="0">
                    <a:pos x="807" y="114"/>
                  </a:cxn>
                  <a:cxn ang="0">
                    <a:pos x="837" y="144"/>
                  </a:cxn>
                  <a:cxn ang="0">
                    <a:pos x="861" y="180"/>
                  </a:cxn>
                  <a:cxn ang="0">
                    <a:pos x="873" y="216"/>
                  </a:cxn>
                  <a:cxn ang="0">
                    <a:pos x="879" y="258"/>
                  </a:cxn>
                  <a:cxn ang="0">
                    <a:pos x="873" y="311"/>
                  </a:cxn>
                  <a:cxn ang="0">
                    <a:pos x="843" y="359"/>
                  </a:cxn>
                  <a:cxn ang="0">
                    <a:pos x="807" y="401"/>
                  </a:cxn>
                  <a:cxn ang="0">
                    <a:pos x="753" y="443"/>
                  </a:cxn>
                  <a:cxn ang="0">
                    <a:pos x="694" y="473"/>
                  </a:cxn>
                  <a:cxn ang="0">
                    <a:pos x="622" y="497"/>
                  </a:cxn>
                  <a:cxn ang="0">
                    <a:pos x="538" y="509"/>
                  </a:cxn>
                  <a:cxn ang="0">
                    <a:pos x="455" y="515"/>
                  </a:cxn>
                  <a:cxn ang="0">
                    <a:pos x="371" y="509"/>
                  </a:cxn>
                  <a:cxn ang="0">
                    <a:pos x="287" y="497"/>
                  </a:cxn>
                  <a:cxn ang="0">
                    <a:pos x="215" y="473"/>
                  </a:cxn>
                  <a:cxn ang="0">
                    <a:pos x="156" y="443"/>
                  </a:cxn>
                  <a:cxn ang="0">
                    <a:pos x="102" y="401"/>
                  </a:cxn>
                  <a:cxn ang="0">
                    <a:pos x="66" y="359"/>
                  </a:cxn>
                  <a:cxn ang="0">
                    <a:pos x="36" y="311"/>
                  </a:cxn>
                  <a:cxn ang="0">
                    <a:pos x="30" y="258"/>
                  </a:cxn>
                  <a:cxn ang="0">
                    <a:pos x="36" y="222"/>
                  </a:cxn>
                  <a:cxn ang="0">
                    <a:pos x="48" y="186"/>
                  </a:cxn>
                  <a:cxn ang="0">
                    <a:pos x="66" y="156"/>
                  </a:cxn>
                  <a:cxn ang="0">
                    <a:pos x="90" y="126"/>
                  </a:cxn>
                  <a:cxn ang="0">
                    <a:pos x="66" y="114"/>
                  </a:cxn>
                  <a:cxn ang="0">
                    <a:pos x="36" y="144"/>
                  </a:cxn>
                  <a:cxn ang="0">
                    <a:pos x="18" y="180"/>
                  </a:cxn>
                  <a:cxn ang="0">
                    <a:pos x="6" y="216"/>
                  </a:cxn>
                  <a:cxn ang="0">
                    <a:pos x="0" y="258"/>
                  </a:cxn>
                  <a:cxn ang="0">
                    <a:pos x="12" y="311"/>
                  </a:cxn>
                  <a:cxn ang="0">
                    <a:pos x="36" y="365"/>
                  </a:cxn>
                  <a:cxn ang="0">
                    <a:pos x="78" y="413"/>
                  </a:cxn>
                  <a:cxn ang="0">
                    <a:pos x="132" y="449"/>
                  </a:cxn>
                  <a:cxn ang="0">
                    <a:pos x="203" y="485"/>
                  </a:cxn>
                  <a:cxn ang="0">
                    <a:pos x="275" y="509"/>
                  </a:cxn>
                  <a:cxn ang="0">
                    <a:pos x="365" y="527"/>
                  </a:cxn>
                  <a:cxn ang="0">
                    <a:pos x="455" y="533"/>
                  </a:cxn>
                  <a:cxn ang="0">
                    <a:pos x="544" y="527"/>
                  </a:cxn>
                  <a:cxn ang="0">
                    <a:pos x="634" y="509"/>
                  </a:cxn>
                  <a:cxn ang="0">
                    <a:pos x="712" y="485"/>
                  </a:cxn>
                  <a:cxn ang="0">
                    <a:pos x="777" y="449"/>
                  </a:cxn>
                  <a:cxn ang="0">
                    <a:pos x="831" y="413"/>
                  </a:cxn>
                  <a:cxn ang="0">
                    <a:pos x="873" y="365"/>
                  </a:cxn>
                  <a:cxn ang="0">
                    <a:pos x="897" y="311"/>
                  </a:cxn>
                  <a:cxn ang="0">
                    <a:pos x="909" y="258"/>
                  </a:cxn>
                  <a:cxn ang="0">
                    <a:pos x="903" y="216"/>
                  </a:cxn>
                  <a:cxn ang="0">
                    <a:pos x="885" y="174"/>
                  </a:cxn>
                  <a:cxn ang="0">
                    <a:pos x="861" y="132"/>
                  </a:cxn>
                  <a:cxn ang="0">
                    <a:pos x="825" y="102"/>
                  </a:cxn>
                  <a:cxn ang="0">
                    <a:pos x="783" y="66"/>
                  </a:cxn>
                  <a:cxn ang="0">
                    <a:pos x="735" y="42"/>
                  </a:cxn>
                  <a:cxn ang="0">
                    <a:pos x="616" y="0"/>
                  </a:cxn>
                  <a:cxn ang="0">
                    <a:pos x="616" y="0"/>
                  </a:cxn>
                </a:cxnLst>
                <a:rect l="0" t="0" r="r" b="b"/>
                <a:pathLst>
                  <a:path w="909" h="533">
                    <a:moveTo>
                      <a:pt x="616" y="0"/>
                    </a:moveTo>
                    <a:lnTo>
                      <a:pt x="616" y="18"/>
                    </a:lnTo>
                    <a:lnTo>
                      <a:pt x="724" y="60"/>
                    </a:lnTo>
                    <a:lnTo>
                      <a:pt x="765" y="84"/>
                    </a:lnTo>
                    <a:lnTo>
                      <a:pt x="807" y="114"/>
                    </a:lnTo>
                    <a:lnTo>
                      <a:pt x="837" y="144"/>
                    </a:lnTo>
                    <a:lnTo>
                      <a:pt x="861" y="180"/>
                    </a:lnTo>
                    <a:lnTo>
                      <a:pt x="873" y="216"/>
                    </a:lnTo>
                    <a:lnTo>
                      <a:pt x="879" y="258"/>
                    </a:lnTo>
                    <a:lnTo>
                      <a:pt x="873" y="311"/>
                    </a:lnTo>
                    <a:lnTo>
                      <a:pt x="843" y="359"/>
                    </a:lnTo>
                    <a:lnTo>
                      <a:pt x="807" y="401"/>
                    </a:lnTo>
                    <a:lnTo>
                      <a:pt x="753" y="443"/>
                    </a:lnTo>
                    <a:lnTo>
                      <a:pt x="694" y="473"/>
                    </a:lnTo>
                    <a:lnTo>
                      <a:pt x="622" y="497"/>
                    </a:lnTo>
                    <a:lnTo>
                      <a:pt x="538" y="509"/>
                    </a:lnTo>
                    <a:lnTo>
                      <a:pt x="455" y="515"/>
                    </a:lnTo>
                    <a:lnTo>
                      <a:pt x="371" y="509"/>
                    </a:lnTo>
                    <a:lnTo>
                      <a:pt x="287" y="497"/>
                    </a:lnTo>
                    <a:lnTo>
                      <a:pt x="215" y="473"/>
                    </a:lnTo>
                    <a:lnTo>
                      <a:pt x="156" y="443"/>
                    </a:lnTo>
                    <a:lnTo>
                      <a:pt x="102" y="401"/>
                    </a:lnTo>
                    <a:lnTo>
                      <a:pt x="66" y="359"/>
                    </a:lnTo>
                    <a:lnTo>
                      <a:pt x="36" y="311"/>
                    </a:lnTo>
                    <a:lnTo>
                      <a:pt x="30" y="258"/>
                    </a:lnTo>
                    <a:lnTo>
                      <a:pt x="36" y="222"/>
                    </a:lnTo>
                    <a:lnTo>
                      <a:pt x="48" y="186"/>
                    </a:lnTo>
                    <a:lnTo>
                      <a:pt x="66" y="156"/>
                    </a:lnTo>
                    <a:lnTo>
                      <a:pt x="90" y="126"/>
                    </a:lnTo>
                    <a:lnTo>
                      <a:pt x="66" y="114"/>
                    </a:lnTo>
                    <a:lnTo>
                      <a:pt x="36" y="144"/>
                    </a:lnTo>
                    <a:lnTo>
                      <a:pt x="18" y="180"/>
                    </a:lnTo>
                    <a:lnTo>
                      <a:pt x="6" y="216"/>
                    </a:lnTo>
                    <a:lnTo>
                      <a:pt x="0" y="258"/>
                    </a:lnTo>
                    <a:lnTo>
                      <a:pt x="12" y="311"/>
                    </a:lnTo>
                    <a:lnTo>
                      <a:pt x="36" y="365"/>
                    </a:lnTo>
                    <a:lnTo>
                      <a:pt x="78" y="413"/>
                    </a:lnTo>
                    <a:lnTo>
                      <a:pt x="132" y="449"/>
                    </a:lnTo>
                    <a:lnTo>
                      <a:pt x="203" y="485"/>
                    </a:lnTo>
                    <a:lnTo>
                      <a:pt x="275" y="509"/>
                    </a:lnTo>
                    <a:lnTo>
                      <a:pt x="365" y="527"/>
                    </a:lnTo>
                    <a:lnTo>
                      <a:pt x="455" y="533"/>
                    </a:lnTo>
                    <a:lnTo>
                      <a:pt x="544" y="527"/>
                    </a:lnTo>
                    <a:lnTo>
                      <a:pt x="634" y="509"/>
                    </a:lnTo>
                    <a:lnTo>
                      <a:pt x="712" y="485"/>
                    </a:lnTo>
                    <a:lnTo>
                      <a:pt x="777" y="449"/>
                    </a:lnTo>
                    <a:lnTo>
                      <a:pt x="831" y="413"/>
                    </a:lnTo>
                    <a:lnTo>
                      <a:pt x="873" y="365"/>
                    </a:lnTo>
                    <a:lnTo>
                      <a:pt x="897" y="311"/>
                    </a:lnTo>
                    <a:lnTo>
                      <a:pt x="909" y="258"/>
                    </a:lnTo>
                    <a:lnTo>
                      <a:pt x="903" y="216"/>
                    </a:lnTo>
                    <a:lnTo>
                      <a:pt x="885" y="174"/>
                    </a:lnTo>
                    <a:lnTo>
                      <a:pt x="861" y="132"/>
                    </a:lnTo>
                    <a:lnTo>
                      <a:pt x="825" y="102"/>
                    </a:lnTo>
                    <a:lnTo>
                      <a:pt x="783" y="66"/>
                    </a:lnTo>
                    <a:lnTo>
                      <a:pt x="735" y="42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26" name="Freeform 46"/>
              <p:cNvSpPr>
                <a:spLocks/>
              </p:cNvSpPr>
              <p:nvPr/>
            </p:nvSpPr>
            <p:spPr bwMode="hidden">
              <a:xfrm>
                <a:off x="4564" y="3492"/>
                <a:ext cx="365" cy="66"/>
              </a:xfrm>
              <a:custGeom>
                <a:avLst/>
                <a:gdLst/>
                <a:ahLst/>
                <a:cxnLst>
                  <a:cxn ang="0">
                    <a:pos x="240" y="18"/>
                  </a:cxn>
                  <a:cxn ang="0">
                    <a:pos x="299" y="24"/>
                  </a:cxn>
                  <a:cxn ang="0">
                    <a:pos x="359" y="30"/>
                  </a:cxn>
                  <a:cxn ang="0">
                    <a:pos x="365" y="12"/>
                  </a:cxn>
                  <a:cxn ang="0">
                    <a:pos x="305" y="6"/>
                  </a:cxn>
                  <a:cxn ang="0">
                    <a:pos x="240" y="0"/>
                  </a:cxn>
                  <a:cxn ang="0">
                    <a:pos x="174" y="6"/>
                  </a:cxn>
                  <a:cxn ang="0">
                    <a:pos x="114" y="12"/>
                  </a:cxn>
                  <a:cxn ang="0">
                    <a:pos x="0" y="42"/>
                  </a:cxn>
                  <a:cxn ang="0">
                    <a:pos x="0" y="66"/>
                  </a:cxn>
                  <a:cxn ang="0">
                    <a:pos x="54" y="48"/>
                  </a:cxn>
                  <a:cxn ang="0">
                    <a:pos x="114" y="30"/>
                  </a:cxn>
                  <a:cxn ang="0">
                    <a:pos x="174" y="24"/>
                  </a:cxn>
                  <a:cxn ang="0">
                    <a:pos x="240" y="18"/>
                  </a:cxn>
                  <a:cxn ang="0">
                    <a:pos x="240" y="18"/>
                  </a:cxn>
                </a:cxnLst>
                <a:rect l="0" t="0" r="r" b="b"/>
                <a:pathLst>
                  <a:path w="365" h="66">
                    <a:moveTo>
                      <a:pt x="240" y="18"/>
                    </a:moveTo>
                    <a:lnTo>
                      <a:pt x="299" y="24"/>
                    </a:lnTo>
                    <a:lnTo>
                      <a:pt x="359" y="30"/>
                    </a:lnTo>
                    <a:lnTo>
                      <a:pt x="365" y="12"/>
                    </a:lnTo>
                    <a:lnTo>
                      <a:pt x="305" y="6"/>
                    </a:lnTo>
                    <a:lnTo>
                      <a:pt x="240" y="0"/>
                    </a:lnTo>
                    <a:lnTo>
                      <a:pt x="174" y="6"/>
                    </a:lnTo>
                    <a:lnTo>
                      <a:pt x="114" y="12"/>
                    </a:lnTo>
                    <a:lnTo>
                      <a:pt x="0" y="42"/>
                    </a:lnTo>
                    <a:lnTo>
                      <a:pt x="0" y="66"/>
                    </a:lnTo>
                    <a:lnTo>
                      <a:pt x="54" y="48"/>
                    </a:lnTo>
                    <a:lnTo>
                      <a:pt x="114" y="30"/>
                    </a:lnTo>
                    <a:lnTo>
                      <a:pt x="174" y="24"/>
                    </a:lnTo>
                    <a:lnTo>
                      <a:pt x="240" y="18"/>
                    </a:lnTo>
                    <a:lnTo>
                      <a:pt x="24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27" name="Freeform 47"/>
              <p:cNvSpPr>
                <a:spLocks/>
              </p:cNvSpPr>
              <p:nvPr/>
            </p:nvSpPr>
            <p:spPr bwMode="hidden">
              <a:xfrm>
                <a:off x="4463" y="3558"/>
                <a:ext cx="66" cy="48"/>
              </a:xfrm>
              <a:custGeom>
                <a:avLst/>
                <a:gdLst/>
                <a:ahLst/>
                <a:cxnLst>
                  <a:cxn ang="0">
                    <a:pos x="66" y="18"/>
                  </a:cxn>
                  <a:cxn ang="0">
                    <a:pos x="48" y="0"/>
                  </a:cxn>
                  <a:cxn ang="0">
                    <a:pos x="24" y="12"/>
                  </a:cxn>
                  <a:cxn ang="0">
                    <a:pos x="0" y="30"/>
                  </a:cxn>
                  <a:cxn ang="0">
                    <a:pos x="12" y="48"/>
                  </a:cxn>
                  <a:cxn ang="0">
                    <a:pos x="42" y="30"/>
                  </a:cxn>
                  <a:cxn ang="0">
                    <a:pos x="66" y="18"/>
                  </a:cxn>
                  <a:cxn ang="0">
                    <a:pos x="66" y="18"/>
                  </a:cxn>
                </a:cxnLst>
                <a:rect l="0" t="0" r="r" b="b"/>
                <a:pathLst>
                  <a:path w="66" h="48">
                    <a:moveTo>
                      <a:pt x="66" y="18"/>
                    </a:moveTo>
                    <a:lnTo>
                      <a:pt x="48" y="0"/>
                    </a:lnTo>
                    <a:lnTo>
                      <a:pt x="24" y="12"/>
                    </a:lnTo>
                    <a:lnTo>
                      <a:pt x="0" y="30"/>
                    </a:lnTo>
                    <a:lnTo>
                      <a:pt x="12" y="48"/>
                    </a:lnTo>
                    <a:lnTo>
                      <a:pt x="42" y="30"/>
                    </a:lnTo>
                    <a:lnTo>
                      <a:pt x="66" y="18"/>
                    </a:lnTo>
                    <a:lnTo>
                      <a:pt x="66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28" name="Oval 48"/>
              <p:cNvSpPr>
                <a:spLocks noChangeArrowheads="1"/>
              </p:cNvSpPr>
              <p:nvPr/>
            </p:nvSpPr>
            <p:spPr bwMode="hidden">
              <a:xfrm>
                <a:off x="4546" y="3608"/>
                <a:ext cx="518" cy="31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29" name="Oval 49"/>
              <p:cNvSpPr>
                <a:spLocks noChangeArrowheads="1"/>
              </p:cNvSpPr>
              <p:nvPr/>
            </p:nvSpPr>
            <p:spPr bwMode="hidden">
              <a:xfrm>
                <a:off x="4578" y="3630"/>
                <a:ext cx="446" cy="271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30" name="Oval 50"/>
              <p:cNvSpPr>
                <a:spLocks noChangeArrowheads="1"/>
              </p:cNvSpPr>
              <p:nvPr/>
            </p:nvSpPr>
            <p:spPr bwMode="hidden">
              <a:xfrm>
                <a:off x="4610" y="3650"/>
                <a:ext cx="386" cy="233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31" name="Oval 51"/>
              <p:cNvSpPr>
                <a:spLocks noChangeArrowheads="1"/>
              </p:cNvSpPr>
              <p:nvPr/>
            </p:nvSpPr>
            <p:spPr bwMode="hidden">
              <a:xfrm>
                <a:off x="4654" y="3678"/>
                <a:ext cx="298" cy="177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32" name="Oval 52"/>
              <p:cNvSpPr>
                <a:spLocks noChangeArrowheads="1"/>
              </p:cNvSpPr>
              <p:nvPr/>
            </p:nvSpPr>
            <p:spPr bwMode="hidden">
              <a:xfrm>
                <a:off x="4690" y="3698"/>
                <a:ext cx="222" cy="139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  <p:sp>
            <p:nvSpPr>
              <p:cNvPr id="20533" name="Oval 53"/>
              <p:cNvSpPr>
                <a:spLocks noChangeArrowheads="1"/>
              </p:cNvSpPr>
              <p:nvPr/>
            </p:nvSpPr>
            <p:spPr bwMode="hidden">
              <a:xfrm>
                <a:off x="4738" y="3728"/>
                <a:ext cx="126" cy="81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Arial" charset="0"/>
                </a:endParaRPr>
              </a:p>
            </p:txBody>
          </p:sp>
        </p:grpSp>
        <p:grpSp>
          <p:nvGrpSpPr>
            <p:cNvPr id="1037" name="Group 54"/>
            <p:cNvGrpSpPr>
              <a:grpSpLocks/>
            </p:cNvGrpSpPr>
            <p:nvPr userDrawn="1"/>
          </p:nvGrpSpPr>
          <p:grpSpPr bwMode="auto">
            <a:xfrm>
              <a:off x="5280" y="3024"/>
              <a:ext cx="425" cy="258"/>
              <a:chOff x="5280" y="3024"/>
              <a:chExt cx="425" cy="258"/>
            </a:xfrm>
          </p:grpSpPr>
          <p:sp>
            <p:nvSpPr>
              <p:cNvPr id="1038" name="Freeform 55"/>
              <p:cNvSpPr>
                <a:spLocks/>
              </p:cNvSpPr>
              <p:nvPr/>
            </p:nvSpPr>
            <p:spPr bwMode="hidden">
              <a:xfrm>
                <a:off x="5280" y="3186"/>
                <a:ext cx="383" cy="96"/>
              </a:xfrm>
              <a:custGeom>
                <a:avLst/>
                <a:gdLst>
                  <a:gd name="T0" fmla="*/ 209 w 382"/>
                  <a:gd name="T1" fmla="*/ 96 h 96"/>
                  <a:gd name="T2" fmla="*/ 143 w 382"/>
                  <a:gd name="T3" fmla="*/ 90 h 96"/>
                  <a:gd name="T4" fmla="*/ 83 w 382"/>
                  <a:gd name="T5" fmla="*/ 66 h 96"/>
                  <a:gd name="T6" fmla="*/ 35 w 382"/>
                  <a:gd name="T7" fmla="*/ 36 h 96"/>
                  <a:gd name="T8" fmla="*/ 6 w 382"/>
                  <a:gd name="T9" fmla="*/ 0 h 96"/>
                  <a:gd name="T10" fmla="*/ 0 w 382"/>
                  <a:gd name="T11" fmla="*/ 6 h 96"/>
                  <a:gd name="T12" fmla="*/ 29 w 382"/>
                  <a:gd name="T13" fmla="*/ 42 h 96"/>
                  <a:gd name="T14" fmla="*/ 77 w 382"/>
                  <a:gd name="T15" fmla="*/ 72 h 96"/>
                  <a:gd name="T16" fmla="*/ 137 w 382"/>
                  <a:gd name="T17" fmla="*/ 90 h 96"/>
                  <a:gd name="T18" fmla="*/ 209 w 382"/>
                  <a:gd name="T19" fmla="*/ 96 h 96"/>
                  <a:gd name="T20" fmla="*/ 263 w 382"/>
                  <a:gd name="T21" fmla="*/ 90 h 96"/>
                  <a:gd name="T22" fmla="*/ 311 w 382"/>
                  <a:gd name="T23" fmla="*/ 84 h 96"/>
                  <a:gd name="T24" fmla="*/ 352 w 382"/>
                  <a:gd name="T25" fmla="*/ 66 h 96"/>
                  <a:gd name="T26" fmla="*/ 382 w 382"/>
                  <a:gd name="T27" fmla="*/ 42 h 96"/>
                  <a:gd name="T28" fmla="*/ 376 w 382"/>
                  <a:gd name="T29" fmla="*/ 42 h 96"/>
                  <a:gd name="T30" fmla="*/ 346 w 382"/>
                  <a:gd name="T31" fmla="*/ 66 h 96"/>
                  <a:gd name="T32" fmla="*/ 305 w 382"/>
                  <a:gd name="T33" fmla="*/ 78 h 96"/>
                  <a:gd name="T34" fmla="*/ 263 w 382"/>
                  <a:gd name="T35" fmla="*/ 90 h 96"/>
                  <a:gd name="T36" fmla="*/ 209 w 382"/>
                  <a:gd name="T37" fmla="*/ 96 h 96"/>
                  <a:gd name="T38" fmla="*/ 209 w 382"/>
                  <a:gd name="T39" fmla="*/ 96 h 9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82" h="96">
                    <a:moveTo>
                      <a:pt x="209" y="96"/>
                    </a:moveTo>
                    <a:lnTo>
                      <a:pt x="143" y="90"/>
                    </a:lnTo>
                    <a:lnTo>
                      <a:pt x="83" y="66"/>
                    </a:lnTo>
                    <a:lnTo>
                      <a:pt x="35" y="3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9" y="42"/>
                    </a:lnTo>
                    <a:lnTo>
                      <a:pt x="77" y="72"/>
                    </a:lnTo>
                    <a:lnTo>
                      <a:pt x="137" y="90"/>
                    </a:lnTo>
                    <a:lnTo>
                      <a:pt x="209" y="96"/>
                    </a:lnTo>
                    <a:lnTo>
                      <a:pt x="263" y="90"/>
                    </a:lnTo>
                    <a:lnTo>
                      <a:pt x="311" y="84"/>
                    </a:lnTo>
                    <a:lnTo>
                      <a:pt x="352" y="66"/>
                    </a:lnTo>
                    <a:lnTo>
                      <a:pt x="382" y="42"/>
                    </a:lnTo>
                    <a:lnTo>
                      <a:pt x="376" y="42"/>
                    </a:lnTo>
                    <a:lnTo>
                      <a:pt x="346" y="66"/>
                    </a:lnTo>
                    <a:lnTo>
                      <a:pt x="305" y="78"/>
                    </a:lnTo>
                    <a:lnTo>
                      <a:pt x="263" y="90"/>
                    </a:lnTo>
                    <a:lnTo>
                      <a:pt x="20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" name="Freeform 56"/>
              <p:cNvSpPr>
                <a:spLocks/>
              </p:cNvSpPr>
              <p:nvPr/>
            </p:nvSpPr>
            <p:spPr bwMode="hidden">
              <a:xfrm>
                <a:off x="5315" y="3024"/>
                <a:ext cx="258" cy="54"/>
              </a:xfrm>
              <a:custGeom>
                <a:avLst/>
                <a:gdLst>
                  <a:gd name="T0" fmla="*/ 174 w 258"/>
                  <a:gd name="T1" fmla="*/ 0 h 54"/>
                  <a:gd name="T2" fmla="*/ 216 w 258"/>
                  <a:gd name="T3" fmla="*/ 6 h 54"/>
                  <a:gd name="T4" fmla="*/ 258 w 258"/>
                  <a:gd name="T5" fmla="*/ 12 h 54"/>
                  <a:gd name="T6" fmla="*/ 252 w 258"/>
                  <a:gd name="T7" fmla="*/ 6 h 54"/>
                  <a:gd name="T8" fmla="*/ 216 w 258"/>
                  <a:gd name="T9" fmla="*/ 0 h 54"/>
                  <a:gd name="T10" fmla="*/ 174 w 258"/>
                  <a:gd name="T11" fmla="*/ 0 h 54"/>
                  <a:gd name="T12" fmla="*/ 120 w 258"/>
                  <a:gd name="T13" fmla="*/ 6 h 54"/>
                  <a:gd name="T14" fmla="*/ 78 w 258"/>
                  <a:gd name="T15" fmla="*/ 12 h 54"/>
                  <a:gd name="T16" fmla="*/ 36 w 258"/>
                  <a:gd name="T17" fmla="*/ 30 h 54"/>
                  <a:gd name="T18" fmla="*/ 0 w 258"/>
                  <a:gd name="T19" fmla="*/ 48 h 54"/>
                  <a:gd name="T20" fmla="*/ 6 w 258"/>
                  <a:gd name="T21" fmla="*/ 54 h 54"/>
                  <a:gd name="T22" fmla="*/ 36 w 258"/>
                  <a:gd name="T23" fmla="*/ 36 h 54"/>
                  <a:gd name="T24" fmla="*/ 78 w 258"/>
                  <a:gd name="T25" fmla="*/ 18 h 54"/>
                  <a:gd name="T26" fmla="*/ 120 w 258"/>
                  <a:gd name="T27" fmla="*/ 6 h 54"/>
                  <a:gd name="T28" fmla="*/ 174 w 258"/>
                  <a:gd name="T29" fmla="*/ 0 h 54"/>
                  <a:gd name="T30" fmla="*/ 174 w 258"/>
                  <a:gd name="T31" fmla="*/ 0 h 5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58" h="54">
                    <a:moveTo>
                      <a:pt x="174" y="0"/>
                    </a:moveTo>
                    <a:lnTo>
                      <a:pt x="216" y="6"/>
                    </a:lnTo>
                    <a:lnTo>
                      <a:pt x="258" y="12"/>
                    </a:lnTo>
                    <a:lnTo>
                      <a:pt x="252" y="6"/>
                    </a:lnTo>
                    <a:lnTo>
                      <a:pt x="216" y="0"/>
                    </a:lnTo>
                    <a:lnTo>
                      <a:pt x="174" y="0"/>
                    </a:lnTo>
                    <a:lnTo>
                      <a:pt x="120" y="6"/>
                    </a:lnTo>
                    <a:lnTo>
                      <a:pt x="78" y="12"/>
                    </a:lnTo>
                    <a:lnTo>
                      <a:pt x="36" y="30"/>
                    </a:lnTo>
                    <a:lnTo>
                      <a:pt x="0" y="48"/>
                    </a:lnTo>
                    <a:lnTo>
                      <a:pt x="6" y="54"/>
                    </a:lnTo>
                    <a:lnTo>
                      <a:pt x="36" y="36"/>
                    </a:lnTo>
                    <a:lnTo>
                      <a:pt x="78" y="18"/>
                    </a:lnTo>
                    <a:lnTo>
                      <a:pt x="120" y="6"/>
                    </a:lnTo>
                    <a:lnTo>
                      <a:pt x="1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0" name="Freeform 57"/>
              <p:cNvSpPr>
                <a:spLocks/>
              </p:cNvSpPr>
              <p:nvPr/>
            </p:nvSpPr>
            <p:spPr bwMode="hidden">
              <a:xfrm>
                <a:off x="5645" y="3066"/>
                <a:ext cx="60" cy="156"/>
              </a:xfrm>
              <a:custGeom>
                <a:avLst/>
                <a:gdLst>
                  <a:gd name="T0" fmla="*/ 54 w 60"/>
                  <a:gd name="T1" fmla="*/ 90 h 156"/>
                  <a:gd name="T2" fmla="*/ 48 w 60"/>
                  <a:gd name="T3" fmla="*/ 126 h 156"/>
                  <a:gd name="T4" fmla="*/ 24 w 60"/>
                  <a:gd name="T5" fmla="*/ 156 h 156"/>
                  <a:gd name="T6" fmla="*/ 30 w 60"/>
                  <a:gd name="T7" fmla="*/ 156 h 156"/>
                  <a:gd name="T8" fmla="*/ 54 w 60"/>
                  <a:gd name="T9" fmla="*/ 126 h 156"/>
                  <a:gd name="T10" fmla="*/ 60 w 60"/>
                  <a:gd name="T11" fmla="*/ 90 h 156"/>
                  <a:gd name="T12" fmla="*/ 54 w 60"/>
                  <a:gd name="T13" fmla="*/ 66 h 156"/>
                  <a:gd name="T14" fmla="*/ 48 w 60"/>
                  <a:gd name="T15" fmla="*/ 42 h 156"/>
                  <a:gd name="T16" fmla="*/ 30 w 60"/>
                  <a:gd name="T17" fmla="*/ 18 h 156"/>
                  <a:gd name="T18" fmla="*/ 6 w 60"/>
                  <a:gd name="T19" fmla="*/ 0 h 156"/>
                  <a:gd name="T20" fmla="*/ 0 w 60"/>
                  <a:gd name="T21" fmla="*/ 6 h 156"/>
                  <a:gd name="T22" fmla="*/ 24 w 60"/>
                  <a:gd name="T23" fmla="*/ 24 h 156"/>
                  <a:gd name="T24" fmla="*/ 42 w 60"/>
                  <a:gd name="T25" fmla="*/ 42 h 156"/>
                  <a:gd name="T26" fmla="*/ 48 w 60"/>
                  <a:gd name="T27" fmla="*/ 66 h 156"/>
                  <a:gd name="T28" fmla="*/ 54 w 60"/>
                  <a:gd name="T29" fmla="*/ 90 h 156"/>
                  <a:gd name="T30" fmla="*/ 54 w 60"/>
                  <a:gd name="T31" fmla="*/ 90 h 15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60" h="156">
                    <a:moveTo>
                      <a:pt x="54" y="90"/>
                    </a:moveTo>
                    <a:lnTo>
                      <a:pt x="48" y="126"/>
                    </a:lnTo>
                    <a:lnTo>
                      <a:pt x="24" y="156"/>
                    </a:lnTo>
                    <a:lnTo>
                      <a:pt x="30" y="156"/>
                    </a:lnTo>
                    <a:lnTo>
                      <a:pt x="54" y="126"/>
                    </a:lnTo>
                    <a:lnTo>
                      <a:pt x="60" y="90"/>
                    </a:lnTo>
                    <a:lnTo>
                      <a:pt x="54" y="66"/>
                    </a:lnTo>
                    <a:lnTo>
                      <a:pt x="48" y="42"/>
                    </a:lnTo>
                    <a:lnTo>
                      <a:pt x="30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4" y="24"/>
                    </a:lnTo>
                    <a:lnTo>
                      <a:pt x="42" y="42"/>
                    </a:lnTo>
                    <a:lnTo>
                      <a:pt x="48" y="66"/>
                    </a:lnTo>
                    <a:lnTo>
                      <a:pt x="54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1" name="Freeform 58"/>
              <p:cNvSpPr>
                <a:spLocks/>
              </p:cNvSpPr>
              <p:nvPr/>
            </p:nvSpPr>
            <p:spPr bwMode="hidden">
              <a:xfrm>
                <a:off x="5375" y="3246"/>
                <a:ext cx="192" cy="18"/>
              </a:xfrm>
              <a:custGeom>
                <a:avLst/>
                <a:gdLst>
                  <a:gd name="T0" fmla="*/ 114 w 192"/>
                  <a:gd name="T1" fmla="*/ 12 h 18"/>
                  <a:gd name="T2" fmla="*/ 72 w 192"/>
                  <a:gd name="T3" fmla="*/ 6 h 18"/>
                  <a:gd name="T4" fmla="*/ 30 w 192"/>
                  <a:gd name="T5" fmla="*/ 0 h 18"/>
                  <a:gd name="T6" fmla="*/ 0 w 192"/>
                  <a:gd name="T7" fmla="*/ 0 h 18"/>
                  <a:gd name="T8" fmla="*/ 54 w 192"/>
                  <a:gd name="T9" fmla="*/ 12 h 18"/>
                  <a:gd name="T10" fmla="*/ 114 w 192"/>
                  <a:gd name="T11" fmla="*/ 18 h 18"/>
                  <a:gd name="T12" fmla="*/ 156 w 192"/>
                  <a:gd name="T13" fmla="*/ 18 h 18"/>
                  <a:gd name="T14" fmla="*/ 192 w 192"/>
                  <a:gd name="T15" fmla="*/ 12 h 18"/>
                  <a:gd name="T16" fmla="*/ 186 w 192"/>
                  <a:gd name="T17" fmla="*/ 0 h 18"/>
                  <a:gd name="T18" fmla="*/ 150 w 192"/>
                  <a:gd name="T19" fmla="*/ 6 h 18"/>
                  <a:gd name="T20" fmla="*/ 114 w 192"/>
                  <a:gd name="T21" fmla="*/ 12 h 18"/>
                  <a:gd name="T22" fmla="*/ 114 w 192"/>
                  <a:gd name="T23" fmla="*/ 12 h 1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2" h="18">
                    <a:moveTo>
                      <a:pt x="114" y="12"/>
                    </a:moveTo>
                    <a:lnTo>
                      <a:pt x="72" y="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54" y="12"/>
                    </a:lnTo>
                    <a:lnTo>
                      <a:pt x="114" y="18"/>
                    </a:lnTo>
                    <a:lnTo>
                      <a:pt x="156" y="18"/>
                    </a:lnTo>
                    <a:lnTo>
                      <a:pt x="192" y="12"/>
                    </a:lnTo>
                    <a:lnTo>
                      <a:pt x="186" y="0"/>
                    </a:lnTo>
                    <a:lnTo>
                      <a:pt x="150" y="6"/>
                    </a:lnTo>
                    <a:lnTo>
                      <a:pt x="114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2" name="Freeform 59"/>
              <p:cNvSpPr>
                <a:spLocks/>
              </p:cNvSpPr>
              <p:nvPr/>
            </p:nvSpPr>
            <p:spPr bwMode="hidden">
              <a:xfrm>
                <a:off x="5304" y="3042"/>
                <a:ext cx="161" cy="186"/>
              </a:xfrm>
              <a:custGeom>
                <a:avLst/>
                <a:gdLst>
                  <a:gd name="T0" fmla="*/ 11 w 161"/>
                  <a:gd name="T1" fmla="*/ 114 h 186"/>
                  <a:gd name="T2" fmla="*/ 17 w 161"/>
                  <a:gd name="T3" fmla="*/ 96 h 186"/>
                  <a:gd name="T4" fmla="*/ 23 w 161"/>
                  <a:gd name="T5" fmla="*/ 78 h 186"/>
                  <a:gd name="T6" fmla="*/ 53 w 161"/>
                  <a:gd name="T7" fmla="*/ 42 h 186"/>
                  <a:gd name="T8" fmla="*/ 101 w 161"/>
                  <a:gd name="T9" fmla="*/ 18 h 186"/>
                  <a:gd name="T10" fmla="*/ 155 w 161"/>
                  <a:gd name="T11" fmla="*/ 6 h 186"/>
                  <a:gd name="T12" fmla="*/ 161 w 161"/>
                  <a:gd name="T13" fmla="*/ 0 h 186"/>
                  <a:gd name="T14" fmla="*/ 95 w 161"/>
                  <a:gd name="T15" fmla="*/ 12 h 186"/>
                  <a:gd name="T16" fmla="*/ 47 w 161"/>
                  <a:gd name="T17" fmla="*/ 36 h 186"/>
                  <a:gd name="T18" fmla="*/ 11 w 161"/>
                  <a:gd name="T19" fmla="*/ 72 h 186"/>
                  <a:gd name="T20" fmla="*/ 5 w 161"/>
                  <a:gd name="T21" fmla="*/ 90 h 186"/>
                  <a:gd name="T22" fmla="*/ 0 w 161"/>
                  <a:gd name="T23" fmla="*/ 114 h 186"/>
                  <a:gd name="T24" fmla="*/ 11 w 161"/>
                  <a:gd name="T25" fmla="*/ 150 h 186"/>
                  <a:gd name="T26" fmla="*/ 23 w 161"/>
                  <a:gd name="T27" fmla="*/ 168 h 186"/>
                  <a:gd name="T28" fmla="*/ 41 w 161"/>
                  <a:gd name="T29" fmla="*/ 186 h 186"/>
                  <a:gd name="T30" fmla="*/ 65 w 161"/>
                  <a:gd name="T31" fmla="*/ 186 h 186"/>
                  <a:gd name="T32" fmla="*/ 41 w 161"/>
                  <a:gd name="T33" fmla="*/ 168 h 186"/>
                  <a:gd name="T34" fmla="*/ 23 w 161"/>
                  <a:gd name="T35" fmla="*/ 150 h 186"/>
                  <a:gd name="T36" fmla="*/ 17 w 161"/>
                  <a:gd name="T37" fmla="*/ 132 h 186"/>
                  <a:gd name="T38" fmla="*/ 11 w 161"/>
                  <a:gd name="T39" fmla="*/ 114 h 186"/>
                  <a:gd name="T40" fmla="*/ 11 w 161"/>
                  <a:gd name="T41" fmla="*/ 114 h 18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61" h="186">
                    <a:moveTo>
                      <a:pt x="11" y="114"/>
                    </a:moveTo>
                    <a:lnTo>
                      <a:pt x="17" y="96"/>
                    </a:lnTo>
                    <a:lnTo>
                      <a:pt x="23" y="78"/>
                    </a:lnTo>
                    <a:lnTo>
                      <a:pt x="53" y="42"/>
                    </a:lnTo>
                    <a:lnTo>
                      <a:pt x="101" y="18"/>
                    </a:lnTo>
                    <a:lnTo>
                      <a:pt x="155" y="6"/>
                    </a:lnTo>
                    <a:lnTo>
                      <a:pt x="161" y="0"/>
                    </a:lnTo>
                    <a:lnTo>
                      <a:pt x="95" y="12"/>
                    </a:lnTo>
                    <a:lnTo>
                      <a:pt x="47" y="36"/>
                    </a:lnTo>
                    <a:lnTo>
                      <a:pt x="11" y="72"/>
                    </a:lnTo>
                    <a:lnTo>
                      <a:pt x="5" y="90"/>
                    </a:lnTo>
                    <a:lnTo>
                      <a:pt x="0" y="114"/>
                    </a:lnTo>
                    <a:lnTo>
                      <a:pt x="11" y="150"/>
                    </a:lnTo>
                    <a:lnTo>
                      <a:pt x="23" y="168"/>
                    </a:lnTo>
                    <a:lnTo>
                      <a:pt x="41" y="186"/>
                    </a:lnTo>
                    <a:lnTo>
                      <a:pt x="65" y="186"/>
                    </a:lnTo>
                    <a:lnTo>
                      <a:pt x="41" y="168"/>
                    </a:lnTo>
                    <a:lnTo>
                      <a:pt x="23" y="150"/>
                    </a:lnTo>
                    <a:lnTo>
                      <a:pt x="17" y="132"/>
                    </a:lnTo>
                    <a:lnTo>
                      <a:pt x="11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3" name="Freeform 60"/>
              <p:cNvSpPr>
                <a:spLocks/>
              </p:cNvSpPr>
              <p:nvPr/>
            </p:nvSpPr>
            <p:spPr bwMode="hidden">
              <a:xfrm>
                <a:off x="5489" y="3042"/>
                <a:ext cx="186" cy="210"/>
              </a:xfrm>
              <a:custGeom>
                <a:avLst/>
                <a:gdLst>
                  <a:gd name="T0" fmla="*/ 0 w 185"/>
                  <a:gd name="T1" fmla="*/ 6 h 210"/>
                  <a:gd name="T2" fmla="*/ 66 w 185"/>
                  <a:gd name="T3" fmla="*/ 12 h 210"/>
                  <a:gd name="T4" fmla="*/ 119 w 185"/>
                  <a:gd name="T5" fmla="*/ 36 h 210"/>
                  <a:gd name="T6" fmla="*/ 155 w 185"/>
                  <a:gd name="T7" fmla="*/ 72 h 210"/>
                  <a:gd name="T8" fmla="*/ 161 w 185"/>
                  <a:gd name="T9" fmla="*/ 90 h 210"/>
                  <a:gd name="T10" fmla="*/ 167 w 185"/>
                  <a:gd name="T11" fmla="*/ 114 h 210"/>
                  <a:gd name="T12" fmla="*/ 161 w 185"/>
                  <a:gd name="T13" fmla="*/ 138 h 210"/>
                  <a:gd name="T14" fmla="*/ 149 w 185"/>
                  <a:gd name="T15" fmla="*/ 162 h 210"/>
                  <a:gd name="T16" fmla="*/ 119 w 185"/>
                  <a:gd name="T17" fmla="*/ 180 h 210"/>
                  <a:gd name="T18" fmla="*/ 90 w 185"/>
                  <a:gd name="T19" fmla="*/ 198 h 210"/>
                  <a:gd name="T20" fmla="*/ 96 w 185"/>
                  <a:gd name="T21" fmla="*/ 210 h 210"/>
                  <a:gd name="T22" fmla="*/ 131 w 185"/>
                  <a:gd name="T23" fmla="*/ 192 h 210"/>
                  <a:gd name="T24" fmla="*/ 161 w 185"/>
                  <a:gd name="T25" fmla="*/ 168 h 210"/>
                  <a:gd name="T26" fmla="*/ 179 w 185"/>
                  <a:gd name="T27" fmla="*/ 144 h 210"/>
                  <a:gd name="T28" fmla="*/ 185 w 185"/>
                  <a:gd name="T29" fmla="*/ 114 h 210"/>
                  <a:gd name="T30" fmla="*/ 179 w 185"/>
                  <a:gd name="T31" fmla="*/ 90 h 210"/>
                  <a:gd name="T32" fmla="*/ 173 w 185"/>
                  <a:gd name="T33" fmla="*/ 66 h 210"/>
                  <a:gd name="T34" fmla="*/ 155 w 185"/>
                  <a:gd name="T35" fmla="*/ 48 h 210"/>
                  <a:gd name="T36" fmla="*/ 131 w 185"/>
                  <a:gd name="T37" fmla="*/ 30 h 210"/>
                  <a:gd name="T38" fmla="*/ 72 w 185"/>
                  <a:gd name="T39" fmla="*/ 6 h 210"/>
                  <a:gd name="T40" fmla="*/ 0 w 185"/>
                  <a:gd name="T41" fmla="*/ 0 h 210"/>
                  <a:gd name="T42" fmla="*/ 0 w 185"/>
                  <a:gd name="T43" fmla="*/ 6 h 210"/>
                  <a:gd name="T44" fmla="*/ 0 w 185"/>
                  <a:gd name="T45" fmla="*/ 6 h 210"/>
                  <a:gd name="T46" fmla="*/ 0 w 185"/>
                  <a:gd name="T47" fmla="*/ 6 h 21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5" h="210">
                    <a:moveTo>
                      <a:pt x="0" y="6"/>
                    </a:moveTo>
                    <a:lnTo>
                      <a:pt x="66" y="12"/>
                    </a:lnTo>
                    <a:lnTo>
                      <a:pt x="119" y="36"/>
                    </a:lnTo>
                    <a:lnTo>
                      <a:pt x="155" y="72"/>
                    </a:lnTo>
                    <a:lnTo>
                      <a:pt x="161" y="90"/>
                    </a:lnTo>
                    <a:lnTo>
                      <a:pt x="167" y="114"/>
                    </a:lnTo>
                    <a:lnTo>
                      <a:pt x="161" y="138"/>
                    </a:lnTo>
                    <a:lnTo>
                      <a:pt x="149" y="162"/>
                    </a:lnTo>
                    <a:lnTo>
                      <a:pt x="119" y="180"/>
                    </a:lnTo>
                    <a:lnTo>
                      <a:pt x="90" y="198"/>
                    </a:lnTo>
                    <a:lnTo>
                      <a:pt x="96" y="210"/>
                    </a:lnTo>
                    <a:lnTo>
                      <a:pt x="131" y="192"/>
                    </a:lnTo>
                    <a:lnTo>
                      <a:pt x="161" y="168"/>
                    </a:lnTo>
                    <a:lnTo>
                      <a:pt x="179" y="144"/>
                    </a:lnTo>
                    <a:lnTo>
                      <a:pt x="185" y="114"/>
                    </a:lnTo>
                    <a:lnTo>
                      <a:pt x="179" y="90"/>
                    </a:lnTo>
                    <a:lnTo>
                      <a:pt x="173" y="66"/>
                    </a:lnTo>
                    <a:lnTo>
                      <a:pt x="155" y="48"/>
                    </a:lnTo>
                    <a:lnTo>
                      <a:pt x="131" y="30"/>
                    </a:lnTo>
                    <a:lnTo>
                      <a:pt x="72" y="6"/>
                    </a:ln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4" name="Freeform 61"/>
              <p:cNvSpPr>
                <a:spLocks noEditPoints="1"/>
              </p:cNvSpPr>
              <p:nvPr/>
            </p:nvSpPr>
            <p:spPr bwMode="hidden">
              <a:xfrm>
                <a:off x="5345" y="3058"/>
                <a:ext cx="299" cy="186"/>
              </a:xfrm>
              <a:custGeom>
                <a:avLst/>
                <a:gdLst>
                  <a:gd name="T0" fmla="*/ 150 w 299"/>
                  <a:gd name="T1" fmla="*/ 0 h 186"/>
                  <a:gd name="T2" fmla="*/ 90 w 299"/>
                  <a:gd name="T3" fmla="*/ 6 h 186"/>
                  <a:gd name="T4" fmla="*/ 42 w 299"/>
                  <a:gd name="T5" fmla="*/ 30 h 186"/>
                  <a:gd name="T6" fmla="*/ 12 w 299"/>
                  <a:gd name="T7" fmla="*/ 54 h 186"/>
                  <a:gd name="T8" fmla="*/ 6 w 299"/>
                  <a:gd name="T9" fmla="*/ 72 h 186"/>
                  <a:gd name="T10" fmla="*/ 0 w 299"/>
                  <a:gd name="T11" fmla="*/ 90 h 186"/>
                  <a:gd name="T12" fmla="*/ 6 w 299"/>
                  <a:gd name="T13" fmla="*/ 108 h 186"/>
                  <a:gd name="T14" fmla="*/ 12 w 299"/>
                  <a:gd name="T15" fmla="*/ 126 h 186"/>
                  <a:gd name="T16" fmla="*/ 42 w 299"/>
                  <a:gd name="T17" fmla="*/ 156 h 186"/>
                  <a:gd name="T18" fmla="*/ 90 w 299"/>
                  <a:gd name="T19" fmla="*/ 180 h 186"/>
                  <a:gd name="T20" fmla="*/ 150 w 299"/>
                  <a:gd name="T21" fmla="*/ 186 h 186"/>
                  <a:gd name="T22" fmla="*/ 209 w 299"/>
                  <a:gd name="T23" fmla="*/ 180 h 186"/>
                  <a:gd name="T24" fmla="*/ 257 w 299"/>
                  <a:gd name="T25" fmla="*/ 156 h 186"/>
                  <a:gd name="T26" fmla="*/ 287 w 299"/>
                  <a:gd name="T27" fmla="*/ 126 h 186"/>
                  <a:gd name="T28" fmla="*/ 299 w 299"/>
                  <a:gd name="T29" fmla="*/ 108 h 186"/>
                  <a:gd name="T30" fmla="*/ 299 w 299"/>
                  <a:gd name="T31" fmla="*/ 90 h 186"/>
                  <a:gd name="T32" fmla="*/ 299 w 299"/>
                  <a:gd name="T33" fmla="*/ 72 h 186"/>
                  <a:gd name="T34" fmla="*/ 287 w 299"/>
                  <a:gd name="T35" fmla="*/ 54 h 186"/>
                  <a:gd name="T36" fmla="*/ 257 w 299"/>
                  <a:gd name="T37" fmla="*/ 30 h 186"/>
                  <a:gd name="T38" fmla="*/ 209 w 299"/>
                  <a:gd name="T39" fmla="*/ 6 h 186"/>
                  <a:gd name="T40" fmla="*/ 150 w 299"/>
                  <a:gd name="T41" fmla="*/ 0 h 186"/>
                  <a:gd name="T42" fmla="*/ 150 w 299"/>
                  <a:gd name="T43" fmla="*/ 0 h 186"/>
                  <a:gd name="T44" fmla="*/ 150 w 299"/>
                  <a:gd name="T45" fmla="*/ 180 h 186"/>
                  <a:gd name="T46" fmla="*/ 96 w 299"/>
                  <a:gd name="T47" fmla="*/ 174 h 186"/>
                  <a:gd name="T48" fmla="*/ 48 w 299"/>
                  <a:gd name="T49" fmla="*/ 156 h 186"/>
                  <a:gd name="T50" fmla="*/ 18 w 299"/>
                  <a:gd name="T51" fmla="*/ 126 h 186"/>
                  <a:gd name="T52" fmla="*/ 12 w 299"/>
                  <a:gd name="T53" fmla="*/ 108 h 186"/>
                  <a:gd name="T54" fmla="*/ 6 w 299"/>
                  <a:gd name="T55" fmla="*/ 90 h 186"/>
                  <a:gd name="T56" fmla="*/ 12 w 299"/>
                  <a:gd name="T57" fmla="*/ 72 h 186"/>
                  <a:gd name="T58" fmla="*/ 18 w 299"/>
                  <a:gd name="T59" fmla="*/ 54 h 186"/>
                  <a:gd name="T60" fmla="*/ 48 w 299"/>
                  <a:gd name="T61" fmla="*/ 30 h 186"/>
                  <a:gd name="T62" fmla="*/ 96 w 299"/>
                  <a:gd name="T63" fmla="*/ 12 h 186"/>
                  <a:gd name="T64" fmla="*/ 150 w 299"/>
                  <a:gd name="T65" fmla="*/ 6 h 186"/>
                  <a:gd name="T66" fmla="*/ 203 w 299"/>
                  <a:gd name="T67" fmla="*/ 12 h 186"/>
                  <a:gd name="T68" fmla="*/ 251 w 299"/>
                  <a:gd name="T69" fmla="*/ 30 h 186"/>
                  <a:gd name="T70" fmla="*/ 281 w 299"/>
                  <a:gd name="T71" fmla="*/ 54 h 186"/>
                  <a:gd name="T72" fmla="*/ 293 w 299"/>
                  <a:gd name="T73" fmla="*/ 72 h 186"/>
                  <a:gd name="T74" fmla="*/ 293 w 299"/>
                  <a:gd name="T75" fmla="*/ 90 h 186"/>
                  <a:gd name="T76" fmla="*/ 293 w 299"/>
                  <a:gd name="T77" fmla="*/ 108 h 186"/>
                  <a:gd name="T78" fmla="*/ 281 w 299"/>
                  <a:gd name="T79" fmla="*/ 126 h 186"/>
                  <a:gd name="T80" fmla="*/ 251 w 299"/>
                  <a:gd name="T81" fmla="*/ 156 h 186"/>
                  <a:gd name="T82" fmla="*/ 203 w 299"/>
                  <a:gd name="T83" fmla="*/ 174 h 186"/>
                  <a:gd name="T84" fmla="*/ 150 w 299"/>
                  <a:gd name="T85" fmla="*/ 180 h 186"/>
                  <a:gd name="T86" fmla="*/ 150 w 299"/>
                  <a:gd name="T87" fmla="*/ 180 h 18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99" h="186">
                    <a:moveTo>
                      <a:pt x="150" y="0"/>
                    </a:moveTo>
                    <a:lnTo>
                      <a:pt x="90" y="6"/>
                    </a:lnTo>
                    <a:lnTo>
                      <a:pt x="42" y="30"/>
                    </a:lnTo>
                    <a:lnTo>
                      <a:pt x="12" y="54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6" y="108"/>
                    </a:lnTo>
                    <a:lnTo>
                      <a:pt x="12" y="126"/>
                    </a:lnTo>
                    <a:lnTo>
                      <a:pt x="42" y="156"/>
                    </a:lnTo>
                    <a:lnTo>
                      <a:pt x="90" y="180"/>
                    </a:lnTo>
                    <a:lnTo>
                      <a:pt x="150" y="186"/>
                    </a:lnTo>
                    <a:lnTo>
                      <a:pt x="209" y="180"/>
                    </a:lnTo>
                    <a:lnTo>
                      <a:pt x="257" y="156"/>
                    </a:lnTo>
                    <a:lnTo>
                      <a:pt x="287" y="126"/>
                    </a:lnTo>
                    <a:lnTo>
                      <a:pt x="299" y="108"/>
                    </a:lnTo>
                    <a:lnTo>
                      <a:pt x="299" y="90"/>
                    </a:lnTo>
                    <a:lnTo>
                      <a:pt x="299" y="72"/>
                    </a:lnTo>
                    <a:lnTo>
                      <a:pt x="287" y="54"/>
                    </a:lnTo>
                    <a:lnTo>
                      <a:pt x="257" y="30"/>
                    </a:lnTo>
                    <a:lnTo>
                      <a:pt x="209" y="6"/>
                    </a:lnTo>
                    <a:lnTo>
                      <a:pt x="150" y="0"/>
                    </a:lnTo>
                    <a:close/>
                    <a:moveTo>
                      <a:pt x="150" y="180"/>
                    </a:moveTo>
                    <a:lnTo>
                      <a:pt x="96" y="174"/>
                    </a:lnTo>
                    <a:lnTo>
                      <a:pt x="48" y="156"/>
                    </a:lnTo>
                    <a:lnTo>
                      <a:pt x="18" y="126"/>
                    </a:lnTo>
                    <a:lnTo>
                      <a:pt x="12" y="108"/>
                    </a:lnTo>
                    <a:lnTo>
                      <a:pt x="6" y="90"/>
                    </a:lnTo>
                    <a:lnTo>
                      <a:pt x="12" y="72"/>
                    </a:lnTo>
                    <a:lnTo>
                      <a:pt x="18" y="54"/>
                    </a:lnTo>
                    <a:lnTo>
                      <a:pt x="48" y="30"/>
                    </a:lnTo>
                    <a:lnTo>
                      <a:pt x="96" y="12"/>
                    </a:lnTo>
                    <a:lnTo>
                      <a:pt x="150" y="6"/>
                    </a:lnTo>
                    <a:lnTo>
                      <a:pt x="203" y="12"/>
                    </a:lnTo>
                    <a:lnTo>
                      <a:pt x="251" y="30"/>
                    </a:lnTo>
                    <a:lnTo>
                      <a:pt x="281" y="54"/>
                    </a:lnTo>
                    <a:lnTo>
                      <a:pt x="293" y="72"/>
                    </a:lnTo>
                    <a:lnTo>
                      <a:pt x="293" y="90"/>
                    </a:lnTo>
                    <a:lnTo>
                      <a:pt x="293" y="108"/>
                    </a:lnTo>
                    <a:lnTo>
                      <a:pt x="281" y="126"/>
                    </a:lnTo>
                    <a:lnTo>
                      <a:pt x="251" y="156"/>
                    </a:lnTo>
                    <a:lnTo>
                      <a:pt x="203" y="174"/>
                    </a:lnTo>
                    <a:lnTo>
                      <a:pt x="150" y="1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45" name="Group 62"/>
              <p:cNvGrpSpPr>
                <a:grpSpLocks/>
              </p:cNvGrpSpPr>
              <p:nvPr/>
            </p:nvGrpSpPr>
            <p:grpSpPr bwMode="auto">
              <a:xfrm>
                <a:off x="5381" y="3085"/>
                <a:ext cx="227" cy="132"/>
                <a:chOff x="5381" y="3085"/>
                <a:chExt cx="227" cy="132"/>
              </a:xfrm>
            </p:grpSpPr>
            <p:sp>
              <p:nvSpPr>
                <p:cNvPr id="1046" name="Oval 63"/>
                <p:cNvSpPr>
                  <a:spLocks noChangeArrowheads="1"/>
                </p:cNvSpPr>
                <p:nvPr userDrawn="1"/>
              </p:nvSpPr>
              <p:spPr bwMode="hidden">
                <a:xfrm>
                  <a:off x="5381" y="3085"/>
                  <a:ext cx="227" cy="1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CA"/>
                </a:p>
              </p:txBody>
            </p:sp>
            <p:sp>
              <p:nvSpPr>
                <p:cNvPr id="1047" name="Oval 64"/>
                <p:cNvSpPr>
                  <a:spLocks noChangeArrowheads="1"/>
                </p:cNvSpPr>
                <p:nvPr userDrawn="1"/>
              </p:nvSpPr>
              <p:spPr bwMode="hidden">
                <a:xfrm>
                  <a:off x="5403" y="3099"/>
                  <a:ext cx="182" cy="10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CA"/>
                </a:p>
              </p:txBody>
            </p:sp>
            <p:sp>
              <p:nvSpPr>
                <p:cNvPr id="1048" name="Oval 65"/>
                <p:cNvSpPr>
                  <a:spLocks noChangeArrowheads="1"/>
                </p:cNvSpPr>
                <p:nvPr userDrawn="1"/>
              </p:nvSpPr>
              <p:spPr bwMode="hidden">
                <a:xfrm>
                  <a:off x="5431" y="3109"/>
                  <a:ext cx="125" cy="8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CA"/>
                </a:p>
              </p:txBody>
            </p:sp>
            <p:sp>
              <p:nvSpPr>
                <p:cNvPr id="1049" name="Oval 66"/>
                <p:cNvSpPr>
                  <a:spLocks noChangeArrowheads="1"/>
                </p:cNvSpPr>
                <p:nvPr userDrawn="1"/>
              </p:nvSpPr>
              <p:spPr bwMode="hidden">
                <a:xfrm>
                  <a:off x="5458" y="3125"/>
                  <a:ext cx="73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CA"/>
                </a:p>
              </p:txBody>
            </p:sp>
          </p:grpSp>
        </p:grpSp>
      </p:grpSp>
      <p:sp>
        <p:nvSpPr>
          <p:cNvPr id="20547" name="Rectangle 6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49" name="Rectangle 6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0" name="Rectangle 7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1" name="Rectangle 7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fld id="{B5648FEE-8AEC-45FE-86DD-BF85EEF55E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1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</p:sldLayoutIdLst>
  <p:transition spd="slow" advTm="15000"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Ø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anose="05000000000000000000" pitchFamily="2" charset="2"/>
        <a:buChar char="l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6" Type="http://schemas.openxmlformats.org/officeDocument/2006/relationships/image" Target="../media/image2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Grp="1" noChangeArrowheads="1"/>
          </p:cNvSpPr>
          <p:nvPr>
            <p:ph type="ctrTitle"/>
          </p:nvPr>
        </p:nvSpPr>
        <p:spPr>
          <a:xfrm>
            <a:off x="0" y="-7473950"/>
            <a:ext cx="9144000" cy="15727363"/>
          </a:xfrm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>
                <a:latin typeface="+mn-lt"/>
              </a:rPr>
              <a:t/>
            </a:r>
            <a:br>
              <a:rPr lang="en-US" sz="3200" b="1" dirty="0">
                <a:latin typeface="+mn-lt"/>
              </a:rPr>
            </a:br>
            <a:r>
              <a:rPr lang="en-US" b="1" dirty="0">
                <a:latin typeface="+mn-lt"/>
              </a:rPr>
              <a:t/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/>
            </a:r>
            <a:br>
              <a:rPr lang="en-US" b="1" dirty="0">
                <a:latin typeface="+mn-lt"/>
              </a:rPr>
            </a:br>
            <a:r>
              <a:rPr lang="en-US" b="1" dirty="0" smtClean="0">
                <a:latin typeface="+mn-lt"/>
              </a:rPr>
              <a:t/>
            </a:r>
            <a:br>
              <a:rPr lang="en-US" b="1" dirty="0" smtClean="0">
                <a:latin typeface="+mn-lt"/>
              </a:rPr>
            </a:br>
            <a:r>
              <a:rPr lang="en-US" b="1" dirty="0">
                <a:latin typeface="+mn-lt"/>
              </a:rPr>
              <a:t/>
            </a:r>
            <a:br>
              <a:rPr lang="en-US" b="1" dirty="0">
                <a:latin typeface="+mn-lt"/>
              </a:rPr>
            </a:br>
            <a:r>
              <a:rPr lang="en-US" b="1" dirty="0" smtClean="0">
                <a:latin typeface="+mn-lt"/>
              </a:rPr>
              <a:t/>
            </a:r>
            <a:br>
              <a:rPr lang="en-US" b="1" dirty="0" smtClean="0">
                <a:latin typeface="+mn-lt"/>
              </a:rPr>
            </a:br>
            <a:r>
              <a:rPr lang="en-US" b="1" dirty="0" smtClean="0">
                <a:latin typeface="+mn-lt"/>
              </a:rPr>
              <a:t/>
            </a:r>
            <a:br>
              <a:rPr lang="en-US" b="1" dirty="0" smtClean="0">
                <a:latin typeface="+mn-lt"/>
              </a:rPr>
            </a:br>
            <a:r>
              <a:rPr lang="en-US" b="1" dirty="0" smtClean="0">
                <a:latin typeface="+mn-lt"/>
              </a:rPr>
              <a:t/>
            </a:r>
            <a:br>
              <a:rPr lang="en-US" b="1" dirty="0" smtClean="0">
                <a:latin typeface="+mn-lt"/>
              </a:rPr>
            </a:br>
            <a:r>
              <a:rPr lang="en-US" b="1" dirty="0" smtClean="0">
                <a:latin typeface="+mn-lt"/>
              </a:rPr>
              <a:t/>
            </a:r>
            <a:br>
              <a:rPr lang="en-US" b="1" dirty="0" smtClean="0">
                <a:latin typeface="+mn-lt"/>
              </a:rPr>
            </a:br>
            <a:r>
              <a:rPr lang="en-US" b="1" dirty="0" smtClean="0">
                <a:latin typeface="+mn-lt"/>
              </a:rPr>
              <a:t/>
            </a:r>
            <a:br>
              <a:rPr lang="en-US" b="1" dirty="0" smtClean="0">
                <a:latin typeface="+mn-lt"/>
              </a:rPr>
            </a:br>
            <a:r>
              <a:rPr lang="en-US" b="1" dirty="0" smtClean="0">
                <a:latin typeface="+mn-lt"/>
              </a:rPr>
              <a:t/>
            </a:r>
            <a:br>
              <a:rPr lang="en-US" b="1" dirty="0" smtClean="0">
                <a:latin typeface="+mn-lt"/>
              </a:rPr>
            </a:br>
            <a:r>
              <a:rPr lang="en-US" b="1" dirty="0" smtClean="0">
                <a:latin typeface="+mn-lt"/>
              </a:rPr>
              <a:t/>
            </a:r>
            <a:br>
              <a:rPr lang="en-US" b="1" dirty="0" smtClean="0">
                <a:latin typeface="+mn-lt"/>
              </a:rPr>
            </a:br>
            <a:r>
              <a:rPr lang="en-US" sz="4800" dirty="0" smtClean="0"/>
              <a:t>Intensive Course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400" b="1" dirty="0" smtClean="0"/>
              <a:t> </a:t>
            </a:r>
            <a:r>
              <a:rPr lang="en-US" sz="4400" dirty="0" smtClean="0"/>
              <a:t>Biology for Technology </a:t>
            </a:r>
            <a:r>
              <a:rPr lang="en-US" b="1" dirty="0" smtClean="0">
                <a:latin typeface="+mn-lt"/>
              </a:rPr>
              <a:t/>
            </a:r>
            <a:br>
              <a:rPr lang="en-US" b="1" dirty="0" smtClean="0">
                <a:latin typeface="+mn-lt"/>
              </a:rPr>
            </a:br>
            <a:r>
              <a:rPr lang="en-US" b="1" dirty="0" smtClean="0">
                <a:latin typeface="+mn-lt"/>
              </a:rPr>
              <a:t/>
            </a:r>
            <a:br>
              <a:rPr lang="en-US" b="1" dirty="0" smtClean="0">
                <a:latin typeface="+mn-lt"/>
              </a:rPr>
            </a:br>
            <a:r>
              <a:rPr lang="en-US" sz="3200" b="1" dirty="0" smtClean="0">
                <a:latin typeface="+mn-lt"/>
                <a:cs typeface="Times New Roman" charset="0"/>
              </a:rPr>
              <a:t>Department of Agricultural Technology</a:t>
            </a:r>
            <a:r>
              <a:rPr lang="en-US" sz="2800" b="1" dirty="0" smtClean="0">
                <a:latin typeface="+mn-lt"/>
                <a:cs typeface="Times New Roman" charset="0"/>
              </a:rPr>
              <a:t/>
            </a:r>
            <a:br>
              <a:rPr lang="en-US" sz="2800" b="1" dirty="0" smtClean="0">
                <a:latin typeface="+mn-lt"/>
                <a:cs typeface="Times New Roman" charset="0"/>
              </a:rPr>
            </a:br>
            <a:r>
              <a:rPr lang="en-US" sz="2800" b="1" dirty="0" smtClean="0">
                <a:latin typeface="+mn-lt"/>
                <a:cs typeface="Times New Roman" charset="0"/>
              </a:rPr>
              <a:t>Faculty of Technology, University of Colombo</a:t>
            </a:r>
            <a:r>
              <a:rPr lang="en-US" sz="3200" b="1" dirty="0" smtClean="0">
                <a:latin typeface="+mn-lt"/>
              </a:rPr>
              <a:t/>
            </a:r>
            <a:br>
              <a:rPr lang="en-US" sz="3200" b="1" dirty="0" smtClean="0">
                <a:latin typeface="+mn-lt"/>
              </a:rPr>
            </a:br>
            <a:r>
              <a:rPr lang="en-US" sz="2400" b="1" dirty="0">
                <a:latin typeface="+mn-lt"/>
              </a:rPr>
              <a:t/>
            </a:r>
            <a:br>
              <a:rPr lang="en-US" sz="2400" b="1" dirty="0">
                <a:latin typeface="+mn-lt"/>
              </a:rPr>
            </a:br>
            <a:r>
              <a:rPr lang="en-US" sz="2400" b="1" dirty="0">
                <a:latin typeface="+mn-lt"/>
              </a:rPr>
              <a:t>by</a:t>
            </a:r>
            <a:br>
              <a:rPr lang="en-US" sz="2400" b="1" dirty="0">
                <a:latin typeface="+mn-lt"/>
              </a:rPr>
            </a:br>
            <a:r>
              <a:rPr lang="en-US" sz="2400" b="1" dirty="0" smtClean="0">
                <a:latin typeface="+mn-lt"/>
                <a:cs typeface="Times New Roman" charset="0"/>
              </a:rPr>
              <a:t>Dr. Aruna </a:t>
            </a:r>
            <a:r>
              <a:rPr lang="en-US" sz="2400" b="1" dirty="0">
                <a:latin typeface="+mn-lt"/>
                <a:cs typeface="Times New Roman" charset="0"/>
              </a:rPr>
              <a:t>Kumara Udawasala</a:t>
            </a:r>
            <a:br>
              <a:rPr lang="en-US" sz="2400" b="1" dirty="0">
                <a:latin typeface="+mn-lt"/>
                <a:cs typeface="Times New Roman" charset="0"/>
              </a:rPr>
            </a:br>
            <a:r>
              <a:rPr lang="en-US" sz="2800" b="1" dirty="0">
                <a:latin typeface="+mn-lt"/>
                <a:cs typeface="Times New Roman" charset="0"/>
              </a:rPr>
              <a:t/>
            </a:r>
            <a:br>
              <a:rPr lang="en-US" sz="2800" b="1" dirty="0">
                <a:latin typeface="+mn-lt"/>
                <a:cs typeface="Times New Roman" charset="0"/>
              </a:rPr>
            </a:br>
            <a:r>
              <a:rPr lang="en-US" sz="2800" b="1" dirty="0">
                <a:latin typeface="+mn-lt"/>
                <a:cs typeface="Times New Roman" charset="0"/>
              </a:rPr>
              <a:t/>
            </a:r>
            <a:br>
              <a:rPr lang="en-US" sz="2800" b="1" dirty="0">
                <a:latin typeface="+mn-lt"/>
                <a:cs typeface="Times New Roman" charset="0"/>
              </a:rPr>
            </a:br>
            <a:r>
              <a:rPr lang="en-US" sz="2800" b="1" dirty="0">
                <a:latin typeface="+mn-lt"/>
              </a:rPr>
              <a:t>	</a:t>
            </a:r>
            <a:r>
              <a:rPr lang="en-US" sz="2000" b="1" dirty="0">
                <a:latin typeface="+mn-lt"/>
                <a:cs typeface="Times New Roman" charset="0"/>
              </a:rPr>
              <a:t/>
            </a:r>
            <a:br>
              <a:rPr lang="en-US" sz="2000" b="1" dirty="0">
                <a:latin typeface="+mn-lt"/>
                <a:cs typeface="Times New Roman" charset="0"/>
              </a:rPr>
            </a:br>
            <a:endParaRPr lang="en-SG" sz="2800" b="1" dirty="0">
              <a:latin typeface="+mn-lt"/>
              <a:cs typeface="Times New Roman" charset="0"/>
            </a:endParaRPr>
          </a:p>
        </p:txBody>
      </p:sp>
      <p:pic>
        <p:nvPicPr>
          <p:cNvPr id="3075" name="Picture 4" descr="C:\Users\Thilini\Desktop\colombo campus logos\images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15913"/>
            <a:ext cx="1371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82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mtClean="0"/>
              <a:t>Non-Vascular Plants</a:t>
            </a:r>
            <a:endParaRPr lang="en-US" smtClean="0"/>
          </a:p>
        </p:txBody>
      </p:sp>
      <p:sp>
        <p:nvSpPr>
          <p:cNvPr id="35848" name="Rectangle 8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smtClean="0"/>
              <a:t>Non-vascular land plants do not contain any conducting tissues and are often referred to as bryophytes.  These plants are small, grow close to the ground and include mosses and liverworts.</a:t>
            </a:r>
          </a:p>
        </p:txBody>
      </p:sp>
      <p:pic>
        <p:nvPicPr>
          <p:cNvPr id="12292" name="Picture 9" descr="bryophytes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3350" y="1516063"/>
            <a:ext cx="6264275" cy="23288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55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mtClean="0"/>
              <a:t>Seedless Vascular Plants</a:t>
            </a:r>
            <a:endParaRPr lang="en-US" smtClean="0"/>
          </a:p>
        </p:txBody>
      </p:sp>
      <p:pic>
        <p:nvPicPr>
          <p:cNvPr id="13315" name="Picture 7" descr="cycad21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484313"/>
            <a:ext cx="4038600" cy="46815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17" name="Rectangle 5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smtClean="0"/>
              <a:t>Seedless  vascular plants contain vascular tissues but do not produce seeds.  </a:t>
            </a:r>
          </a:p>
          <a:p>
            <a:pPr eaLnBrk="1" hangingPunct="1">
              <a:defRPr/>
            </a:pPr>
            <a:r>
              <a:rPr lang="en-US" sz="2800" smtClean="0"/>
              <a:t>This group includes horsetails, ferns and club mosses.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42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mtClean="0"/>
              <a:t>Seed Producing Vascular Plants</a:t>
            </a:r>
            <a:endParaRPr lang="en-US" smtClean="0"/>
          </a:p>
        </p:txBody>
      </p:sp>
      <p:sp>
        <p:nvSpPr>
          <p:cNvPr id="44040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Seeded vascular plants also contain extensive vascular tissue and the majority of species in the plant kingdom are in this group.  They have a seeds that contain an embryo, a nutrient supply and a protective outer coat.</a:t>
            </a:r>
          </a:p>
          <a:p>
            <a:pPr eaLnBrk="1" hangingPunct="1">
              <a:defRPr/>
            </a:pPr>
            <a:r>
              <a:rPr lang="en-US" smtClean="0"/>
              <a:t>Seeded vascular plants are divided into angiosperms and gymnosperms.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28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mtClean="0"/>
              <a:t>Gymnosperms</a:t>
            </a:r>
            <a:endParaRPr lang="en-US" smtClean="0"/>
          </a:p>
        </p:txBody>
      </p:sp>
      <p:pic>
        <p:nvPicPr>
          <p:cNvPr id="15363" name="Picture 8" descr="I10-22a-gymnosperms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628775"/>
            <a:ext cx="4038600" cy="4464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7" name="Rectangle 9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z="2800" smtClean="0"/>
              <a:t>Gymnosperms are </a:t>
            </a:r>
            <a:r>
              <a:rPr lang="en-US" sz="2800" smtClean="0"/>
              <a:t>non-flowering plants with seeds that do not develop within an enclosed structure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79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mtClean="0"/>
              <a:t>Angiosperms</a:t>
            </a:r>
            <a:endParaRPr lang="en-US" smtClean="0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z="2800" smtClean="0"/>
              <a:t>Angiosperms are </a:t>
            </a:r>
            <a:r>
              <a:rPr lang="en-US" sz="2800" smtClean="0"/>
              <a:t>flowering plants with seeds that develop inside a protective structure.</a:t>
            </a:r>
          </a:p>
        </p:txBody>
      </p:sp>
      <p:pic>
        <p:nvPicPr>
          <p:cNvPr id="16388" name="Picture 6" descr="I10-22a-angiosperms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1628775"/>
            <a:ext cx="4243388" cy="4465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79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mtClean="0"/>
              <a:t>Sexual Reproduction</a:t>
            </a:r>
            <a:endParaRPr lang="en-US" smtClean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CA" sz="2800" smtClean="0"/>
              <a:t>Plants carry out sexual reproduction which means the meeting of male and female gametes.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CA" sz="2800" smtClean="0"/>
              <a:t>Mosses and ferns rely on rain and dew to transport the male gametes.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CA" sz="2800" smtClean="0"/>
              <a:t> Seed producing plants rely on wind and insects to carry the male gametes to the female parts of plants.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CA" sz="2800" smtClean="0"/>
              <a:t>After fertilization the zygote develops in the seed where it can remain dormant for long periods of time and survive drought, freezing and even fire.</a:t>
            </a:r>
            <a:endParaRPr lang="en-US" sz="28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36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mtClean="0"/>
              <a:t>Plant Structures</a:t>
            </a:r>
            <a:endParaRPr lang="en-US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mtClean="0"/>
              <a:t>Plants contain structures other than the three main parts mentioned earlier and these structures have very specific functions.</a:t>
            </a:r>
          </a:p>
          <a:p>
            <a:pPr eaLnBrk="1" hangingPunct="1">
              <a:defRPr/>
            </a:pPr>
            <a:r>
              <a:rPr lang="en-CA" smtClean="0"/>
              <a:t>Plant structures include rhizoids, xylem, phloem, cuticle and stomata.</a:t>
            </a:r>
            <a:endParaRPr lang="en-US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85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mtClean="0"/>
              <a:t>Rhizoids</a:t>
            </a:r>
            <a:endParaRPr lang="en-US" smtClean="0"/>
          </a:p>
        </p:txBody>
      </p:sp>
      <p:sp>
        <p:nvSpPr>
          <p:cNvPr id="56325" name="Rectangle 5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mtClean="0"/>
              <a:t>Rhizoids are small hair-like structures that transport materials and anchor the plant.</a:t>
            </a:r>
            <a:endParaRPr lang="en-US" smtClean="0"/>
          </a:p>
        </p:txBody>
      </p:sp>
      <p:pic>
        <p:nvPicPr>
          <p:cNvPr id="19460" name="Picture 6" descr="Rhizoids240Lab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6975" y="1557338"/>
            <a:ext cx="2516188" cy="45354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14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mtClean="0"/>
              <a:t>Xylem and Phloem</a:t>
            </a:r>
            <a:endParaRPr lang="en-US" smtClean="0"/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z="2400" smtClean="0"/>
              <a:t>Xylem are hollow tubes made of dead cells that transport water from roots to leaves.</a:t>
            </a:r>
          </a:p>
          <a:p>
            <a:pPr eaLnBrk="1" hangingPunct="1">
              <a:defRPr/>
            </a:pPr>
            <a:r>
              <a:rPr lang="en-CA" sz="2400" smtClean="0"/>
              <a:t>Phloem are hollow tubes made of living cells that transport glucose made during photosynthesis from the leaves to the rest of the plant.</a:t>
            </a:r>
            <a:endParaRPr lang="en-US" sz="2400" smtClean="0"/>
          </a:p>
        </p:txBody>
      </p:sp>
      <p:pic>
        <p:nvPicPr>
          <p:cNvPr id="20484" name="Picture 6" descr="SmilaxRotMaturePhloemXylem300Lab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9800" y="1557338"/>
            <a:ext cx="3024188" cy="45354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94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mtClean="0"/>
              <a:t>Cuticle</a:t>
            </a:r>
            <a:endParaRPr lang="en-US" smtClean="0"/>
          </a:p>
        </p:txBody>
      </p:sp>
      <p:sp>
        <p:nvSpPr>
          <p:cNvPr id="60424" name="Rectangle 8"/>
          <p:cNvSpPr>
            <a:spLocks noGrp="1" noChangeArrowheads="1"/>
          </p:cNvSpPr>
          <p:nvPr>
            <p:ph type="body" sz="half" idx="3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mtClean="0"/>
              <a:t>The cuticle is a waxy covering on the stems and leaves of plants.</a:t>
            </a:r>
          </a:p>
          <a:p>
            <a:pPr eaLnBrk="1" hangingPunct="1">
              <a:defRPr/>
            </a:pPr>
            <a:r>
              <a:rPr lang="en-CA" smtClean="0"/>
              <a:t>The cuticle prevents water loss in plants</a:t>
            </a:r>
            <a:endParaRPr lang="en-US" smtClean="0"/>
          </a:p>
        </p:txBody>
      </p:sp>
      <p:pic>
        <p:nvPicPr>
          <p:cNvPr id="21508" name="Picture 9" descr="cuticl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1452563"/>
            <a:ext cx="3744913" cy="2333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10" descr="fig08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3938588"/>
            <a:ext cx="3714750" cy="218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49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z="6000" smtClean="0"/>
              <a:t>Kingdom Plantae</a:t>
            </a:r>
            <a:endParaRPr lang="en-US" sz="6000" smtClean="0"/>
          </a:p>
        </p:txBody>
      </p:sp>
      <p:pic>
        <p:nvPicPr>
          <p:cNvPr id="4099" name="Picture 5" descr="Rosaceae_strawberry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1100" y="1600200"/>
            <a:ext cx="6780213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33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mtClean="0"/>
              <a:t>Stomata</a:t>
            </a:r>
            <a:endParaRPr lang="en-US" smtClean="0"/>
          </a:p>
        </p:txBody>
      </p:sp>
      <p:sp>
        <p:nvSpPr>
          <p:cNvPr id="63494" name="Rectangle 6"/>
          <p:cNvSpPr>
            <a:spLocks noGrp="1" noChangeArrowheads="1"/>
          </p:cNvSpPr>
          <p:nvPr>
            <p:ph type="body" sz="half" idx="3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z="2400" smtClean="0"/>
              <a:t>Stoma are microscopic openings or pores in leaves.</a:t>
            </a:r>
          </a:p>
          <a:p>
            <a:pPr eaLnBrk="1" hangingPunct="1">
              <a:defRPr/>
            </a:pPr>
            <a:r>
              <a:rPr lang="en-CA" sz="2400" smtClean="0"/>
              <a:t>The stoma are the pores through which the exchange of gases occurs in plants.</a:t>
            </a:r>
          </a:p>
          <a:p>
            <a:pPr eaLnBrk="1" hangingPunct="1">
              <a:defRPr/>
            </a:pPr>
            <a:r>
              <a:rPr lang="en-CA" sz="2400" smtClean="0"/>
              <a:t>Some water is also lost through the stoma in a process known as transpiration.</a:t>
            </a:r>
            <a:endParaRPr lang="en-US" sz="2400" smtClean="0"/>
          </a:p>
        </p:txBody>
      </p:sp>
      <p:pic>
        <p:nvPicPr>
          <p:cNvPr id="22532" name="Picture 7" descr="Stomata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1341438"/>
            <a:ext cx="2303462" cy="23764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8" descr="stomata1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3860800"/>
            <a:ext cx="3744913" cy="2592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28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 smtClean="0"/>
              <a:t>Basic Characteristics</a:t>
            </a:r>
            <a:endParaRPr lang="en-US" dirty="0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 smtClean="0"/>
              <a:t>Organisms within Kingdom </a:t>
            </a:r>
            <a:r>
              <a:rPr lang="en-CA" dirty="0" err="1" smtClean="0"/>
              <a:t>Plantae</a:t>
            </a:r>
            <a:r>
              <a:rPr lang="en-CA" dirty="0" smtClean="0"/>
              <a:t> are multicellular, eukaryotic, autotrophic and they lack mobility.</a:t>
            </a:r>
          </a:p>
          <a:p>
            <a:pPr eaLnBrk="1" hangingPunct="1">
              <a:defRPr/>
            </a:pPr>
            <a:r>
              <a:rPr lang="en-CA" dirty="0" smtClean="0"/>
              <a:t>Plants produce food via photosynthesis and have cell walls composed of cellulose.</a:t>
            </a:r>
          </a:p>
          <a:p>
            <a:pPr eaLnBrk="1" hangingPunct="1">
              <a:defRPr/>
            </a:pPr>
            <a:r>
              <a:rPr lang="en-CA" dirty="0" smtClean="0"/>
              <a:t>The history of life on earth and the success of many organisms depends on the success of plants.</a:t>
            </a:r>
            <a:endParaRPr lang="en-US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97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mtClean="0"/>
              <a:t>Evolution of Plants</a:t>
            </a:r>
            <a:endParaRPr lang="en-US" smtClean="0"/>
          </a:p>
        </p:txBody>
      </p:sp>
      <p:pic>
        <p:nvPicPr>
          <p:cNvPr id="6147" name="Picture 6" descr="phylogeny of plants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3350" y="1200150"/>
            <a:ext cx="6624638" cy="5386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51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mtClean="0"/>
              <a:t>Three Main Parts of Plants</a:t>
            </a:r>
            <a:endParaRPr lang="en-US" smtClean="0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z="2800" smtClean="0"/>
              <a:t>Roots penetrate the soil and anchor the plant to the ground.</a:t>
            </a:r>
          </a:p>
          <a:p>
            <a:pPr eaLnBrk="1" hangingPunct="1">
              <a:defRPr/>
            </a:pPr>
            <a:r>
              <a:rPr lang="en-CA" sz="2800" smtClean="0"/>
              <a:t>The roots absorb minerals and water from the soil to be used in photosynthesis.</a:t>
            </a:r>
          </a:p>
          <a:p>
            <a:pPr eaLnBrk="1" hangingPunct="1">
              <a:defRPr/>
            </a:pPr>
            <a:endParaRPr lang="en-US" sz="2800" smtClean="0"/>
          </a:p>
        </p:txBody>
      </p:sp>
      <p:pic>
        <p:nvPicPr>
          <p:cNvPr id="7172" name="Picture 6" descr="plant roots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425" y="1600200"/>
            <a:ext cx="3484563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49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mtClean="0"/>
              <a:t>Three Main Parts of Plants</a:t>
            </a:r>
            <a:endParaRPr lang="en-US" smtClean="0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z="2800" smtClean="0"/>
              <a:t>Leaves provide a large surface area for the absorption of sunlight.</a:t>
            </a:r>
          </a:p>
          <a:p>
            <a:pPr eaLnBrk="1" hangingPunct="1">
              <a:defRPr/>
            </a:pPr>
            <a:r>
              <a:rPr lang="en-CA" sz="2800" smtClean="0"/>
              <a:t>Photosynthesis occurs inside the chloroplasts of the cells of the leaves</a:t>
            </a:r>
            <a:endParaRPr lang="en-US" sz="2800" smtClean="0"/>
          </a:p>
        </p:txBody>
      </p:sp>
      <p:pic>
        <p:nvPicPr>
          <p:cNvPr id="8196" name="Picture 6" descr="leaves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1557338"/>
            <a:ext cx="4038600" cy="4608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8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mtClean="0"/>
              <a:t>Three Main Parts of Plants</a:t>
            </a:r>
            <a:endParaRPr lang="en-US" smtClean="0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z="2800" smtClean="0"/>
              <a:t>Stems are composed of rigid tissue that raise and support the leaves.</a:t>
            </a:r>
          </a:p>
          <a:p>
            <a:pPr eaLnBrk="1" hangingPunct="1">
              <a:defRPr/>
            </a:pPr>
            <a:r>
              <a:rPr lang="en-CA" sz="2800" smtClean="0"/>
              <a:t>Stems also transport substances from the roots to leaves and from the leaves to roots.</a:t>
            </a:r>
            <a:endParaRPr lang="en-US" sz="2800" smtClean="0"/>
          </a:p>
        </p:txBody>
      </p:sp>
      <p:pic>
        <p:nvPicPr>
          <p:cNvPr id="9220" name="Picture 6" descr="300px-Plant_nodes_c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7038" y="1628775"/>
            <a:ext cx="4095750" cy="4464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49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mtClean="0"/>
              <a:t>Classification of Plants</a:t>
            </a:r>
            <a:endParaRPr lang="en-US" smtClean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CA" smtClean="0"/>
              <a:t>Plants are divided into the four main groups based on two major characteristics:  presence or absence of vascular tissue and seeds.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CA" smtClean="0"/>
              <a:t>Vascular tissue transport substances such as water, minerals and sugars throughout the plant.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CA" smtClean="0"/>
              <a:t>Seeds are structures that contain an embryo, stored food and an outer coat.</a:t>
            </a:r>
          </a:p>
          <a:p>
            <a:pPr eaLnBrk="1" hangingPunct="1">
              <a:lnSpc>
                <a:spcPct val="90000"/>
              </a:lnSpc>
              <a:defRPr/>
            </a:pPr>
            <a:endParaRPr lang="en-CA" smtClean="0"/>
          </a:p>
          <a:p>
            <a:pPr eaLnBrk="1" hangingPunct="1">
              <a:lnSpc>
                <a:spcPct val="90000"/>
              </a:lnSpc>
              <a:defRPr/>
            </a:pPr>
            <a:endParaRPr lang="en-US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98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smtClean="0"/>
              <a:t>Divisions of Kingdom Plantae</a:t>
            </a:r>
            <a:endParaRPr lang="en-US" smtClean="0"/>
          </a:p>
        </p:txBody>
      </p:sp>
      <p:pic>
        <p:nvPicPr>
          <p:cNvPr id="11267" name="Picture 6" descr="divisions of kingdom plantae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24075" y="1268413"/>
            <a:ext cx="4968875" cy="558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13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ipple">
  <a:themeElements>
    <a:clrScheme name="Ripple 3">
      <a:dk1>
        <a:srgbClr val="008AE8"/>
      </a:dk1>
      <a:lt1>
        <a:srgbClr val="FFFFFF"/>
      </a:lt1>
      <a:dk2>
        <a:srgbClr val="0068AE"/>
      </a:dk2>
      <a:lt2>
        <a:srgbClr val="CCECFF"/>
      </a:lt2>
      <a:accent1>
        <a:srgbClr val="009999"/>
      </a:accent1>
      <a:accent2>
        <a:srgbClr val="0088E4"/>
      </a:accent2>
      <a:accent3>
        <a:srgbClr val="AAB9D3"/>
      </a:accent3>
      <a:accent4>
        <a:srgbClr val="DADADA"/>
      </a:accent4>
      <a:accent5>
        <a:srgbClr val="AACACA"/>
      </a:accent5>
      <a:accent6>
        <a:srgbClr val="007BCF"/>
      </a:accent6>
      <a:hlink>
        <a:srgbClr val="99FF99"/>
      </a:hlink>
      <a:folHlink>
        <a:srgbClr val="AFE1FF"/>
      </a:folHlink>
    </a:clrScheme>
    <a:fontScheme name="Rip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ipple 1">
        <a:dk1>
          <a:srgbClr val="2B2B85"/>
        </a:dk1>
        <a:lt1>
          <a:srgbClr val="FFFFFF"/>
        </a:lt1>
        <a:dk2>
          <a:srgbClr val="00254A"/>
        </a:dk2>
        <a:lt2>
          <a:srgbClr val="C0C0C0"/>
        </a:lt2>
        <a:accent1>
          <a:srgbClr val="0099FF"/>
        </a:accent1>
        <a:accent2>
          <a:srgbClr val="006699"/>
        </a:accent2>
        <a:accent3>
          <a:srgbClr val="AAACB1"/>
        </a:accent3>
        <a:accent4>
          <a:srgbClr val="DADADA"/>
        </a:accent4>
        <a:accent5>
          <a:srgbClr val="AACAFF"/>
        </a:accent5>
        <a:accent6>
          <a:srgbClr val="005C8A"/>
        </a:accent6>
        <a:hlink>
          <a:srgbClr val="99CCFF"/>
        </a:hlink>
        <a:folHlink>
          <a:srgbClr val="8F8FB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2">
        <a:dk1>
          <a:srgbClr val="3B4B5D"/>
        </a:dk1>
        <a:lt1>
          <a:srgbClr val="FFFFFF"/>
        </a:lt1>
        <a:dk2>
          <a:srgbClr val="466886"/>
        </a:dk2>
        <a:lt2>
          <a:srgbClr val="CCECFF"/>
        </a:lt2>
        <a:accent1>
          <a:srgbClr val="6D9D97"/>
        </a:accent1>
        <a:accent2>
          <a:srgbClr val="53718C"/>
        </a:accent2>
        <a:accent3>
          <a:srgbClr val="B0B9C3"/>
        </a:accent3>
        <a:accent4>
          <a:srgbClr val="DADADA"/>
        </a:accent4>
        <a:accent5>
          <a:srgbClr val="BACCC9"/>
        </a:accent5>
        <a:accent6>
          <a:srgbClr val="4A667E"/>
        </a:accent6>
        <a:hlink>
          <a:srgbClr val="99CCFF"/>
        </a:hlink>
        <a:folHlink>
          <a:srgbClr val="A97CF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3">
        <a:dk1>
          <a:srgbClr val="008AE8"/>
        </a:dk1>
        <a:lt1>
          <a:srgbClr val="FFFFFF"/>
        </a:lt1>
        <a:dk2>
          <a:srgbClr val="0068AE"/>
        </a:dk2>
        <a:lt2>
          <a:srgbClr val="CCECFF"/>
        </a:lt2>
        <a:accent1>
          <a:srgbClr val="009999"/>
        </a:accent1>
        <a:accent2>
          <a:srgbClr val="0088E4"/>
        </a:accent2>
        <a:accent3>
          <a:srgbClr val="AAB9D3"/>
        </a:accent3>
        <a:accent4>
          <a:srgbClr val="DADADA"/>
        </a:accent4>
        <a:accent5>
          <a:srgbClr val="AACACA"/>
        </a:accent5>
        <a:accent6>
          <a:srgbClr val="007BCF"/>
        </a:accent6>
        <a:hlink>
          <a:srgbClr val="99FF99"/>
        </a:hlink>
        <a:folHlink>
          <a:srgbClr val="AFE1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4">
        <a:dk1>
          <a:srgbClr val="9B69FF"/>
        </a:dk1>
        <a:lt1>
          <a:srgbClr val="FFFFFF"/>
        </a:lt1>
        <a:dk2>
          <a:srgbClr val="666699"/>
        </a:dk2>
        <a:lt2>
          <a:srgbClr val="D9D9FF"/>
        </a:lt2>
        <a:accent1>
          <a:srgbClr val="66CCFF"/>
        </a:accent1>
        <a:accent2>
          <a:srgbClr val="9966FF"/>
        </a:accent2>
        <a:accent3>
          <a:srgbClr val="B8B8CA"/>
        </a:accent3>
        <a:accent4>
          <a:srgbClr val="DADADA"/>
        </a:accent4>
        <a:accent5>
          <a:srgbClr val="B8E2FF"/>
        </a:accent5>
        <a:accent6>
          <a:srgbClr val="8A5CE7"/>
        </a:accent6>
        <a:hlink>
          <a:srgbClr val="0099CC"/>
        </a:hlink>
        <a:folHlink>
          <a:srgbClr val="00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5">
        <a:dk1>
          <a:srgbClr val="008080"/>
        </a:dk1>
        <a:lt1>
          <a:srgbClr val="FFFFFF"/>
        </a:lt1>
        <a:dk2>
          <a:srgbClr val="006666"/>
        </a:dk2>
        <a:lt2>
          <a:srgbClr val="FFFFCC"/>
        </a:lt2>
        <a:accent1>
          <a:srgbClr val="0099FF"/>
        </a:accent1>
        <a:accent2>
          <a:srgbClr val="008080"/>
        </a:accent2>
        <a:accent3>
          <a:srgbClr val="AAB8B8"/>
        </a:accent3>
        <a:accent4>
          <a:srgbClr val="DADADA"/>
        </a:accent4>
        <a:accent5>
          <a:srgbClr val="AACAFF"/>
        </a:accent5>
        <a:accent6>
          <a:srgbClr val="007373"/>
        </a:accent6>
        <a:hlink>
          <a:srgbClr val="1ACE9F"/>
        </a:hlink>
        <a:folHlink>
          <a:srgbClr val="A5B5C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6">
        <a:dk1>
          <a:srgbClr val="CDD9D1"/>
        </a:dk1>
        <a:lt1>
          <a:srgbClr val="FFFFFF"/>
        </a:lt1>
        <a:dk2>
          <a:srgbClr val="A3BBA9"/>
        </a:dk2>
        <a:lt2>
          <a:srgbClr val="007D80"/>
        </a:lt2>
        <a:accent1>
          <a:srgbClr val="9CA8A4"/>
        </a:accent1>
        <a:accent2>
          <a:srgbClr val="CBD7CE"/>
        </a:accent2>
        <a:accent3>
          <a:srgbClr val="CEDAD1"/>
        </a:accent3>
        <a:accent4>
          <a:srgbClr val="DADADA"/>
        </a:accent4>
        <a:accent5>
          <a:srgbClr val="CBD1CF"/>
        </a:accent5>
        <a:accent6>
          <a:srgbClr val="B8C3BA"/>
        </a:accent6>
        <a:hlink>
          <a:srgbClr val="0099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7">
        <a:dk1>
          <a:srgbClr val="686B5D"/>
        </a:dk1>
        <a:lt1>
          <a:srgbClr val="DCDAD0"/>
        </a:lt1>
        <a:dk2>
          <a:srgbClr val="525040"/>
        </a:dk2>
        <a:lt2>
          <a:srgbClr val="D3D2A6"/>
        </a:lt2>
        <a:accent1>
          <a:srgbClr val="5D8770"/>
        </a:accent1>
        <a:accent2>
          <a:srgbClr val="686B5D"/>
        </a:accent2>
        <a:accent3>
          <a:srgbClr val="B3B3AF"/>
        </a:accent3>
        <a:accent4>
          <a:srgbClr val="BCBAB1"/>
        </a:accent4>
        <a:accent5>
          <a:srgbClr val="B6C3BB"/>
        </a:accent5>
        <a:accent6>
          <a:srgbClr val="5E6053"/>
        </a:accent6>
        <a:hlink>
          <a:srgbClr val="85B7A9"/>
        </a:hlink>
        <a:folHlink>
          <a:srgbClr val="B8936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8">
        <a:dk1>
          <a:srgbClr val="000000"/>
        </a:dk1>
        <a:lt1>
          <a:srgbClr val="EAEAEA"/>
        </a:lt1>
        <a:dk2>
          <a:srgbClr val="000000"/>
        </a:dk2>
        <a:lt2>
          <a:srgbClr val="B2B2B2"/>
        </a:lt2>
        <a:accent1>
          <a:srgbClr val="A4BCC4"/>
        </a:accent1>
        <a:accent2>
          <a:srgbClr val="FFFFFF"/>
        </a:accent2>
        <a:accent3>
          <a:srgbClr val="F3F3F3"/>
        </a:accent3>
        <a:accent4>
          <a:srgbClr val="000000"/>
        </a:accent4>
        <a:accent5>
          <a:srgbClr val="CFDADE"/>
        </a:accent5>
        <a:accent6>
          <a:srgbClr val="E7E7E7"/>
        </a:accent6>
        <a:hlink>
          <a:srgbClr val="0066FF"/>
        </a:hlink>
        <a:folHlink>
          <a:srgbClr val="00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pple 9">
        <a:dk1>
          <a:srgbClr val="000000"/>
        </a:dk1>
        <a:lt1>
          <a:srgbClr val="D7D1B9"/>
        </a:lt1>
        <a:dk2>
          <a:srgbClr val="B39257"/>
        </a:dk2>
        <a:lt2>
          <a:srgbClr val="B1A887"/>
        </a:lt2>
        <a:accent1>
          <a:srgbClr val="FFCC66"/>
        </a:accent1>
        <a:accent2>
          <a:srgbClr val="E6E3AC"/>
        </a:accent2>
        <a:accent3>
          <a:srgbClr val="E8E5D9"/>
        </a:accent3>
        <a:accent4>
          <a:srgbClr val="000000"/>
        </a:accent4>
        <a:accent5>
          <a:srgbClr val="FFE2B8"/>
        </a:accent5>
        <a:accent6>
          <a:srgbClr val="D0CE9B"/>
        </a:accent6>
        <a:hlink>
          <a:srgbClr val="666633"/>
        </a:hlink>
        <a:folHlink>
          <a:srgbClr val="9C9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Ripple</Template>
  <TotalTime>201</TotalTime>
  <Words>583</Words>
  <Application>Microsoft Office PowerPoint</Application>
  <PresentationFormat>On-screen Show (4:3)</PresentationFormat>
  <Paragraphs>53</Paragraphs>
  <Slides>20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Times New Roman</vt:lpstr>
      <vt:lpstr>Wingdings</vt:lpstr>
      <vt:lpstr>Ripple</vt:lpstr>
      <vt:lpstr>            Intensive Course  Biology for Technology   Department of Agricultural Technology Faculty of Technology, University of Colombo  by Dr. Aruna Kumara Udawasala     </vt:lpstr>
      <vt:lpstr>Kingdom Plantae</vt:lpstr>
      <vt:lpstr>Basic Characteristics</vt:lpstr>
      <vt:lpstr>Evolution of Plants</vt:lpstr>
      <vt:lpstr>Three Main Parts of Plants</vt:lpstr>
      <vt:lpstr>Three Main Parts of Plants</vt:lpstr>
      <vt:lpstr>Three Main Parts of Plants</vt:lpstr>
      <vt:lpstr>Classification of Plants</vt:lpstr>
      <vt:lpstr>Divisions of Kingdom Plantae</vt:lpstr>
      <vt:lpstr>Non-Vascular Plants</vt:lpstr>
      <vt:lpstr>Seedless Vascular Plants</vt:lpstr>
      <vt:lpstr>Seed Producing Vascular Plants</vt:lpstr>
      <vt:lpstr>Gymnosperms</vt:lpstr>
      <vt:lpstr>Angiosperms</vt:lpstr>
      <vt:lpstr>Sexual Reproduction</vt:lpstr>
      <vt:lpstr>Plant Structures</vt:lpstr>
      <vt:lpstr>Rhizoids</vt:lpstr>
      <vt:lpstr>Xylem and Phloem</vt:lpstr>
      <vt:lpstr>Cuticle</vt:lpstr>
      <vt:lpstr>Stomata</vt:lpstr>
    </vt:vector>
  </TitlesOfParts>
  <Company>HRSB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Kingdom Plantae</dc:title>
  <dc:creator>CHDH</dc:creator>
  <cp:lastModifiedBy>Aruna</cp:lastModifiedBy>
  <cp:revision>34</cp:revision>
  <dcterms:created xsi:type="dcterms:W3CDTF">2008-11-19T16:49:21Z</dcterms:created>
  <dcterms:modified xsi:type="dcterms:W3CDTF">2020-05-18T18:03:18Z</dcterms:modified>
</cp:coreProperties>
</file>